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82406" y="81962"/>
            <a:ext cx="14723186" cy="1553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29292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20014"/>
            <a:ext cx="816610" cy="2611755"/>
          </a:xfrm>
          <a:custGeom>
            <a:avLst/>
            <a:gdLst/>
            <a:ahLst/>
            <a:cxnLst/>
            <a:rect l="l" t="t" r="r" b="b"/>
            <a:pathLst>
              <a:path w="816610" h="2611755">
                <a:moveTo>
                  <a:pt x="177457" y="97688"/>
                </a:moveTo>
                <a:lnTo>
                  <a:pt x="143649" y="75336"/>
                </a:lnTo>
                <a:lnTo>
                  <a:pt x="110324" y="54673"/>
                </a:lnTo>
                <a:lnTo>
                  <a:pt x="65608" y="28790"/>
                </a:lnTo>
                <a:lnTo>
                  <a:pt x="29375" y="9309"/>
                </a:lnTo>
                <a:lnTo>
                  <a:pt x="11112" y="0"/>
                </a:lnTo>
                <a:lnTo>
                  <a:pt x="0" y="11112"/>
                </a:lnTo>
                <a:lnTo>
                  <a:pt x="0" y="275221"/>
                </a:lnTo>
                <a:lnTo>
                  <a:pt x="177457" y="97688"/>
                </a:lnTo>
                <a:close/>
              </a:path>
              <a:path w="816610" h="2611755">
                <a:moveTo>
                  <a:pt x="371576" y="255727"/>
                </a:moveTo>
                <a:lnTo>
                  <a:pt x="366280" y="250596"/>
                </a:lnTo>
                <a:lnTo>
                  <a:pt x="360807" y="245656"/>
                </a:lnTo>
                <a:lnTo>
                  <a:pt x="355511" y="240639"/>
                </a:lnTo>
                <a:lnTo>
                  <a:pt x="324713" y="212496"/>
                </a:lnTo>
                <a:lnTo>
                  <a:pt x="293357" y="185381"/>
                </a:lnTo>
                <a:lnTo>
                  <a:pt x="261429" y="159308"/>
                </a:lnTo>
                <a:lnTo>
                  <a:pt x="228917" y="134302"/>
                </a:lnTo>
                <a:lnTo>
                  <a:pt x="0" y="363207"/>
                </a:lnTo>
                <a:lnTo>
                  <a:pt x="0" y="627278"/>
                </a:lnTo>
                <a:lnTo>
                  <a:pt x="118402" y="508876"/>
                </a:lnTo>
                <a:lnTo>
                  <a:pt x="371576" y="255727"/>
                </a:lnTo>
                <a:close/>
              </a:path>
              <a:path w="816610" h="2611755">
                <a:moveTo>
                  <a:pt x="535698" y="443674"/>
                </a:moveTo>
                <a:lnTo>
                  <a:pt x="510616" y="410591"/>
                </a:lnTo>
                <a:lnTo>
                  <a:pt x="483323" y="376567"/>
                </a:lnTo>
                <a:lnTo>
                  <a:pt x="452183" y="340131"/>
                </a:lnTo>
                <a:lnTo>
                  <a:pt x="415505" y="299897"/>
                </a:lnTo>
                <a:lnTo>
                  <a:pt x="0" y="715314"/>
                </a:lnTo>
                <a:lnTo>
                  <a:pt x="0" y="979398"/>
                </a:lnTo>
                <a:lnTo>
                  <a:pt x="535698" y="443674"/>
                </a:lnTo>
                <a:close/>
              </a:path>
              <a:path w="816610" h="2611755">
                <a:moveTo>
                  <a:pt x="668324" y="663232"/>
                </a:moveTo>
                <a:lnTo>
                  <a:pt x="643648" y="615048"/>
                </a:lnTo>
                <a:lnTo>
                  <a:pt x="617054" y="567664"/>
                </a:lnTo>
                <a:lnTo>
                  <a:pt x="591832" y="526161"/>
                </a:lnTo>
                <a:lnTo>
                  <a:pt x="571919" y="495490"/>
                </a:lnTo>
                <a:lnTo>
                  <a:pt x="131191" y="936294"/>
                </a:lnTo>
                <a:lnTo>
                  <a:pt x="0" y="1067498"/>
                </a:lnTo>
                <a:lnTo>
                  <a:pt x="0" y="1331595"/>
                </a:lnTo>
                <a:lnTo>
                  <a:pt x="395312" y="936294"/>
                </a:lnTo>
                <a:lnTo>
                  <a:pt x="668324" y="663232"/>
                </a:lnTo>
                <a:close/>
              </a:path>
              <a:path w="816610" h="2611755">
                <a:moveTo>
                  <a:pt x="755078" y="1720850"/>
                </a:moveTo>
                <a:lnTo>
                  <a:pt x="0" y="2475928"/>
                </a:lnTo>
                <a:lnTo>
                  <a:pt x="0" y="2611437"/>
                </a:lnTo>
                <a:lnTo>
                  <a:pt x="41211" y="2590482"/>
                </a:lnTo>
                <a:lnTo>
                  <a:pt x="86194" y="2565781"/>
                </a:lnTo>
                <a:lnTo>
                  <a:pt x="148793" y="2527566"/>
                </a:lnTo>
                <a:lnTo>
                  <a:pt x="195668" y="2495969"/>
                </a:lnTo>
                <a:lnTo>
                  <a:pt x="241554" y="2462365"/>
                </a:lnTo>
                <a:lnTo>
                  <a:pt x="286410" y="2426728"/>
                </a:lnTo>
                <a:lnTo>
                  <a:pt x="321475" y="2396794"/>
                </a:lnTo>
                <a:lnTo>
                  <a:pt x="355790" y="2365527"/>
                </a:lnTo>
                <a:lnTo>
                  <a:pt x="389407" y="2333015"/>
                </a:lnTo>
                <a:lnTo>
                  <a:pt x="427215" y="2293797"/>
                </a:lnTo>
                <a:lnTo>
                  <a:pt x="463283" y="2253513"/>
                </a:lnTo>
                <a:lnTo>
                  <a:pt x="497586" y="2212238"/>
                </a:lnTo>
                <a:lnTo>
                  <a:pt x="530148" y="2170011"/>
                </a:lnTo>
                <a:lnTo>
                  <a:pt x="560959" y="2126881"/>
                </a:lnTo>
                <a:lnTo>
                  <a:pt x="590029" y="2082888"/>
                </a:lnTo>
                <a:lnTo>
                  <a:pt x="614997" y="2041829"/>
                </a:lnTo>
                <a:lnTo>
                  <a:pt x="646379" y="1985708"/>
                </a:lnTo>
                <a:lnTo>
                  <a:pt x="668261" y="1942807"/>
                </a:lnTo>
                <a:lnTo>
                  <a:pt x="688644" y="1899373"/>
                </a:lnTo>
                <a:lnTo>
                  <a:pt x="707517" y="1855419"/>
                </a:lnTo>
                <a:lnTo>
                  <a:pt x="724890" y="1810994"/>
                </a:lnTo>
                <a:lnTo>
                  <a:pt x="740740" y="1766125"/>
                </a:lnTo>
                <a:lnTo>
                  <a:pt x="755078" y="1720850"/>
                </a:lnTo>
                <a:close/>
              </a:path>
              <a:path w="816610" h="2611755">
                <a:moveTo>
                  <a:pt x="764730" y="918933"/>
                </a:moveTo>
                <a:lnTo>
                  <a:pt x="762787" y="911872"/>
                </a:lnTo>
                <a:lnTo>
                  <a:pt x="760742" y="904722"/>
                </a:lnTo>
                <a:lnTo>
                  <a:pt x="757770" y="894499"/>
                </a:lnTo>
                <a:lnTo>
                  <a:pt x="755916" y="888377"/>
                </a:lnTo>
                <a:lnTo>
                  <a:pt x="752652" y="877443"/>
                </a:lnTo>
                <a:lnTo>
                  <a:pt x="740308" y="838593"/>
                </a:lnTo>
                <a:lnTo>
                  <a:pt x="725195" y="795807"/>
                </a:lnTo>
                <a:lnTo>
                  <a:pt x="706247" y="747395"/>
                </a:lnTo>
                <a:lnTo>
                  <a:pt x="696099" y="723417"/>
                </a:lnTo>
                <a:lnTo>
                  <a:pt x="0" y="1419555"/>
                </a:lnTo>
                <a:lnTo>
                  <a:pt x="0" y="1683677"/>
                </a:lnTo>
                <a:lnTo>
                  <a:pt x="764730" y="918933"/>
                </a:lnTo>
                <a:close/>
              </a:path>
              <a:path w="816610" h="2611755">
                <a:moveTo>
                  <a:pt x="813676" y="1222095"/>
                </a:moveTo>
                <a:lnTo>
                  <a:pt x="810628" y="1178204"/>
                </a:lnTo>
                <a:lnTo>
                  <a:pt x="806246" y="1134503"/>
                </a:lnTo>
                <a:lnTo>
                  <a:pt x="800531" y="1090777"/>
                </a:lnTo>
                <a:lnTo>
                  <a:pt x="793521" y="1047292"/>
                </a:lnTo>
                <a:lnTo>
                  <a:pt x="785164" y="1003985"/>
                </a:lnTo>
                <a:lnTo>
                  <a:pt x="782104" y="989609"/>
                </a:lnTo>
                <a:lnTo>
                  <a:pt x="0" y="1771662"/>
                </a:lnTo>
                <a:lnTo>
                  <a:pt x="0" y="2035784"/>
                </a:lnTo>
                <a:lnTo>
                  <a:pt x="813676" y="1222095"/>
                </a:lnTo>
                <a:close/>
              </a:path>
              <a:path w="816610" h="2611755">
                <a:moveTo>
                  <a:pt x="816000" y="1307820"/>
                </a:moveTo>
                <a:lnTo>
                  <a:pt x="0" y="2123833"/>
                </a:lnTo>
                <a:lnTo>
                  <a:pt x="0" y="2387879"/>
                </a:lnTo>
                <a:lnTo>
                  <a:pt x="784885" y="1602994"/>
                </a:lnTo>
                <a:lnTo>
                  <a:pt x="795286" y="1548168"/>
                </a:lnTo>
                <a:lnTo>
                  <a:pt x="805853" y="1474571"/>
                </a:lnTo>
                <a:lnTo>
                  <a:pt x="811352" y="1419123"/>
                </a:lnTo>
                <a:lnTo>
                  <a:pt x="814730" y="1363522"/>
                </a:lnTo>
                <a:lnTo>
                  <a:pt x="816000" y="13078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11"/>
            <a:ext cx="1313180" cy="1767205"/>
          </a:xfrm>
          <a:custGeom>
            <a:avLst/>
            <a:gdLst/>
            <a:ahLst/>
            <a:cxnLst/>
            <a:rect l="l" t="t" r="r" b="b"/>
            <a:pathLst>
              <a:path w="1313180" h="1767205">
                <a:moveTo>
                  <a:pt x="231089" y="0"/>
                </a:moveTo>
                <a:lnTo>
                  <a:pt x="143040" y="0"/>
                </a:lnTo>
                <a:lnTo>
                  <a:pt x="0" y="143040"/>
                </a:lnTo>
                <a:lnTo>
                  <a:pt x="0" y="231089"/>
                </a:lnTo>
                <a:lnTo>
                  <a:pt x="231089" y="0"/>
                </a:lnTo>
                <a:close/>
              </a:path>
              <a:path w="1313180" h="1767205">
                <a:moveTo>
                  <a:pt x="583234" y="0"/>
                </a:moveTo>
                <a:lnTo>
                  <a:pt x="495185" y="0"/>
                </a:lnTo>
                <a:lnTo>
                  <a:pt x="0" y="495185"/>
                </a:lnTo>
                <a:lnTo>
                  <a:pt x="0" y="583234"/>
                </a:lnTo>
                <a:lnTo>
                  <a:pt x="583234" y="0"/>
                </a:lnTo>
                <a:close/>
              </a:path>
              <a:path w="1313180" h="1767205">
                <a:moveTo>
                  <a:pt x="935291" y="0"/>
                </a:moveTo>
                <a:lnTo>
                  <a:pt x="847344" y="0"/>
                </a:lnTo>
                <a:lnTo>
                  <a:pt x="0" y="847344"/>
                </a:lnTo>
                <a:lnTo>
                  <a:pt x="0" y="935291"/>
                </a:lnTo>
                <a:lnTo>
                  <a:pt x="935291" y="0"/>
                </a:lnTo>
                <a:close/>
              </a:path>
              <a:path w="1313180" h="1767205">
                <a:moveTo>
                  <a:pt x="1166901" y="120573"/>
                </a:moveTo>
                <a:lnTo>
                  <a:pt x="1158786" y="106743"/>
                </a:lnTo>
                <a:lnTo>
                  <a:pt x="1150467" y="93065"/>
                </a:lnTo>
                <a:lnTo>
                  <a:pt x="1141971" y="79527"/>
                </a:lnTo>
                <a:lnTo>
                  <a:pt x="1133284" y="66103"/>
                </a:lnTo>
                <a:lnTo>
                  <a:pt x="0" y="1199426"/>
                </a:lnTo>
                <a:lnTo>
                  <a:pt x="0" y="1287475"/>
                </a:lnTo>
                <a:lnTo>
                  <a:pt x="1166901" y="120573"/>
                </a:lnTo>
                <a:close/>
              </a:path>
              <a:path w="1313180" h="1767205">
                <a:moveTo>
                  <a:pt x="1264615" y="991158"/>
                </a:moveTo>
                <a:lnTo>
                  <a:pt x="537273" y="1718500"/>
                </a:lnTo>
                <a:lnTo>
                  <a:pt x="574052" y="1706499"/>
                </a:lnTo>
                <a:lnTo>
                  <a:pt x="610247" y="1693214"/>
                </a:lnTo>
                <a:lnTo>
                  <a:pt x="645820" y="1678711"/>
                </a:lnTo>
                <a:lnTo>
                  <a:pt x="680770" y="1663052"/>
                </a:lnTo>
                <a:lnTo>
                  <a:pt x="1209167" y="1134656"/>
                </a:lnTo>
                <a:lnTo>
                  <a:pt x="1224813" y="1099718"/>
                </a:lnTo>
                <a:lnTo>
                  <a:pt x="1239291" y="1064133"/>
                </a:lnTo>
                <a:lnTo>
                  <a:pt x="1252562" y="1027938"/>
                </a:lnTo>
                <a:lnTo>
                  <a:pt x="1264615" y="991158"/>
                </a:lnTo>
                <a:close/>
              </a:path>
              <a:path w="1313180" h="1767205">
                <a:moveTo>
                  <a:pt x="1271397" y="368147"/>
                </a:moveTo>
                <a:lnTo>
                  <a:pt x="1266444" y="351307"/>
                </a:lnTo>
                <a:lnTo>
                  <a:pt x="1261249" y="334581"/>
                </a:lnTo>
                <a:lnTo>
                  <a:pt x="1255801" y="317969"/>
                </a:lnTo>
                <a:lnTo>
                  <a:pt x="1250124" y="301459"/>
                </a:lnTo>
                <a:lnTo>
                  <a:pt x="0" y="1551584"/>
                </a:lnTo>
                <a:lnTo>
                  <a:pt x="0" y="1639544"/>
                </a:lnTo>
                <a:lnTo>
                  <a:pt x="1271397" y="368147"/>
                </a:lnTo>
                <a:close/>
              </a:path>
              <a:path w="1313180" h="1767205">
                <a:moveTo>
                  <a:pt x="1312913" y="668223"/>
                </a:moveTo>
                <a:lnTo>
                  <a:pt x="1312735" y="649376"/>
                </a:lnTo>
                <a:lnTo>
                  <a:pt x="1312240" y="630618"/>
                </a:lnTo>
                <a:lnTo>
                  <a:pt x="1311414" y="611936"/>
                </a:lnTo>
                <a:lnTo>
                  <a:pt x="1310309" y="593356"/>
                </a:lnTo>
                <a:lnTo>
                  <a:pt x="139471" y="1764195"/>
                </a:lnTo>
                <a:lnTo>
                  <a:pt x="158051" y="1765312"/>
                </a:lnTo>
                <a:lnTo>
                  <a:pt x="176733" y="1766125"/>
                </a:lnTo>
                <a:lnTo>
                  <a:pt x="195491" y="1766620"/>
                </a:lnTo>
                <a:lnTo>
                  <a:pt x="214337" y="1766798"/>
                </a:lnTo>
                <a:lnTo>
                  <a:pt x="217855" y="1766798"/>
                </a:lnTo>
                <a:lnTo>
                  <a:pt x="225018" y="1766608"/>
                </a:lnTo>
                <a:lnTo>
                  <a:pt x="1312722" y="678903"/>
                </a:lnTo>
                <a:lnTo>
                  <a:pt x="1312913" y="671842"/>
                </a:lnTo>
                <a:lnTo>
                  <a:pt x="1312913" y="668223"/>
                </a:lnTo>
                <a:close/>
              </a:path>
            </a:pathLst>
          </a:custGeom>
          <a:solidFill>
            <a:srgbClr val="4B8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7895596" y="2434754"/>
            <a:ext cx="392430" cy="523875"/>
          </a:xfrm>
          <a:custGeom>
            <a:avLst/>
            <a:gdLst/>
            <a:ahLst/>
            <a:cxnLst/>
            <a:rect l="l" t="t" r="r" b="b"/>
            <a:pathLst>
              <a:path w="392430" h="523875">
                <a:moveTo>
                  <a:pt x="392391" y="253974"/>
                </a:moveTo>
                <a:lnTo>
                  <a:pt x="51066" y="322707"/>
                </a:lnTo>
                <a:lnTo>
                  <a:pt x="41503" y="353047"/>
                </a:lnTo>
                <a:lnTo>
                  <a:pt x="38163" y="363956"/>
                </a:lnTo>
                <a:lnTo>
                  <a:pt x="26936" y="403136"/>
                </a:lnTo>
                <a:lnTo>
                  <a:pt x="15836" y="447141"/>
                </a:lnTo>
                <a:lnTo>
                  <a:pt x="4813" y="497941"/>
                </a:lnTo>
                <a:lnTo>
                  <a:pt x="0" y="523532"/>
                </a:lnTo>
                <a:lnTo>
                  <a:pt x="392391" y="444500"/>
                </a:lnTo>
                <a:lnTo>
                  <a:pt x="392391" y="253974"/>
                </a:lnTo>
                <a:close/>
              </a:path>
              <a:path w="392430" h="523875">
                <a:moveTo>
                  <a:pt x="392391" y="0"/>
                </a:moveTo>
                <a:lnTo>
                  <a:pt x="178130" y="43154"/>
                </a:lnTo>
                <a:lnTo>
                  <a:pt x="156387" y="81381"/>
                </a:lnTo>
                <a:lnTo>
                  <a:pt x="135839" y="120205"/>
                </a:lnTo>
                <a:lnTo>
                  <a:pt x="116395" y="159791"/>
                </a:lnTo>
                <a:lnTo>
                  <a:pt x="98145" y="199872"/>
                </a:lnTo>
                <a:lnTo>
                  <a:pt x="81140" y="240576"/>
                </a:lnTo>
                <a:lnTo>
                  <a:pt x="75730" y="254228"/>
                </a:lnTo>
                <a:lnTo>
                  <a:pt x="323608" y="204317"/>
                </a:lnTo>
                <a:lnTo>
                  <a:pt x="392391" y="190487"/>
                </a:lnTo>
                <a:lnTo>
                  <a:pt x="3923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19259" y="2197315"/>
            <a:ext cx="168740" cy="207903"/>
          </a:xfrm>
          <a:prstGeom prst="rect">
            <a:avLst/>
          </a:prstGeom>
        </p:spPr>
      </p:pic>
      <p:sp>
        <p:nvSpPr>
          <p:cNvPr id="21" name="bg object 21"/>
          <p:cNvSpPr/>
          <p:nvPr/>
        </p:nvSpPr>
        <p:spPr>
          <a:xfrm>
            <a:off x="17872838" y="2942665"/>
            <a:ext cx="415290" cy="765175"/>
          </a:xfrm>
          <a:custGeom>
            <a:avLst/>
            <a:gdLst/>
            <a:ahLst/>
            <a:cxnLst/>
            <a:rect l="l" t="t" r="r" b="b"/>
            <a:pathLst>
              <a:path w="415290" h="765175">
                <a:moveTo>
                  <a:pt x="415150" y="508050"/>
                </a:moveTo>
                <a:lnTo>
                  <a:pt x="385089" y="514096"/>
                </a:lnTo>
                <a:lnTo>
                  <a:pt x="34112" y="584758"/>
                </a:lnTo>
                <a:lnTo>
                  <a:pt x="35674" y="591972"/>
                </a:lnTo>
                <a:lnTo>
                  <a:pt x="37503" y="599109"/>
                </a:lnTo>
                <a:lnTo>
                  <a:pt x="39128" y="606221"/>
                </a:lnTo>
                <a:lnTo>
                  <a:pt x="49199" y="646696"/>
                </a:lnTo>
                <a:lnTo>
                  <a:pt x="60299" y="686638"/>
                </a:lnTo>
                <a:lnTo>
                  <a:pt x="72453" y="726033"/>
                </a:lnTo>
                <a:lnTo>
                  <a:pt x="85686" y="764857"/>
                </a:lnTo>
                <a:lnTo>
                  <a:pt x="415150" y="698512"/>
                </a:lnTo>
                <a:lnTo>
                  <a:pt x="415150" y="508050"/>
                </a:lnTo>
                <a:close/>
              </a:path>
              <a:path w="415290" h="765175">
                <a:moveTo>
                  <a:pt x="415150" y="254063"/>
                </a:moveTo>
                <a:lnTo>
                  <a:pt x="1473" y="337388"/>
                </a:lnTo>
                <a:lnTo>
                  <a:pt x="2184" y="351193"/>
                </a:lnTo>
                <a:lnTo>
                  <a:pt x="3060" y="364998"/>
                </a:lnTo>
                <a:lnTo>
                  <a:pt x="6451" y="407466"/>
                </a:lnTo>
                <a:lnTo>
                  <a:pt x="11341" y="451904"/>
                </a:lnTo>
                <a:lnTo>
                  <a:pt x="18961" y="505739"/>
                </a:lnTo>
                <a:lnTo>
                  <a:pt x="21971" y="523659"/>
                </a:lnTo>
                <a:lnTo>
                  <a:pt x="415150" y="444538"/>
                </a:lnTo>
                <a:lnTo>
                  <a:pt x="415150" y="254063"/>
                </a:lnTo>
                <a:close/>
              </a:path>
              <a:path w="415290" h="765175">
                <a:moveTo>
                  <a:pt x="415150" y="0"/>
                </a:moveTo>
                <a:lnTo>
                  <a:pt x="391096" y="4851"/>
                </a:lnTo>
                <a:lnTo>
                  <a:pt x="12573" y="81114"/>
                </a:lnTo>
                <a:lnTo>
                  <a:pt x="6438" y="134899"/>
                </a:lnTo>
                <a:lnTo>
                  <a:pt x="2362" y="189090"/>
                </a:lnTo>
                <a:lnTo>
                  <a:pt x="381" y="237604"/>
                </a:lnTo>
                <a:lnTo>
                  <a:pt x="0" y="274180"/>
                </a:lnTo>
                <a:lnTo>
                  <a:pt x="415150" y="190500"/>
                </a:lnTo>
                <a:lnTo>
                  <a:pt x="4151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099781" y="3958731"/>
            <a:ext cx="188218" cy="203605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7981119" y="3704631"/>
            <a:ext cx="307340" cy="235585"/>
          </a:xfrm>
          <a:custGeom>
            <a:avLst/>
            <a:gdLst/>
            <a:ahLst/>
            <a:cxnLst/>
            <a:rect l="l" t="t" r="r" b="b"/>
            <a:pathLst>
              <a:path w="307340" h="235585">
                <a:moveTo>
                  <a:pt x="306880" y="0"/>
                </a:moveTo>
                <a:lnTo>
                  <a:pt x="306880" y="190553"/>
                </a:lnTo>
                <a:lnTo>
                  <a:pt x="84451" y="235308"/>
                </a:lnTo>
                <a:lnTo>
                  <a:pt x="74397" y="217434"/>
                </a:lnTo>
                <a:lnTo>
                  <a:pt x="55015" y="181158"/>
                </a:lnTo>
                <a:lnTo>
                  <a:pt x="32100" y="134856"/>
                </a:lnTo>
                <a:lnTo>
                  <a:pt x="15784" y="99191"/>
                </a:lnTo>
                <a:lnTo>
                  <a:pt x="0" y="61865"/>
                </a:lnTo>
                <a:lnTo>
                  <a:pt x="30688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060863" y="2625279"/>
            <a:ext cx="1227455" cy="1307465"/>
          </a:xfrm>
          <a:custGeom>
            <a:avLst/>
            <a:gdLst/>
            <a:ahLst/>
            <a:cxnLst/>
            <a:rect l="l" t="t" r="r" b="b"/>
            <a:pathLst>
              <a:path w="1227455" h="1307464">
                <a:moveTo>
                  <a:pt x="1227124" y="1015885"/>
                </a:moveTo>
                <a:lnTo>
                  <a:pt x="68554" y="1249210"/>
                </a:lnTo>
                <a:lnTo>
                  <a:pt x="74752" y="1263904"/>
                </a:lnTo>
                <a:lnTo>
                  <a:pt x="81178" y="1278509"/>
                </a:lnTo>
                <a:lnTo>
                  <a:pt x="87807" y="1293025"/>
                </a:lnTo>
                <a:lnTo>
                  <a:pt x="94640" y="1307439"/>
                </a:lnTo>
                <a:lnTo>
                  <a:pt x="1227124" y="1079398"/>
                </a:lnTo>
                <a:lnTo>
                  <a:pt x="1227124" y="1015885"/>
                </a:lnTo>
                <a:close/>
              </a:path>
              <a:path w="1227455" h="1307464">
                <a:moveTo>
                  <a:pt x="1227124" y="761936"/>
                </a:moveTo>
                <a:lnTo>
                  <a:pt x="0" y="1009078"/>
                </a:lnTo>
                <a:lnTo>
                  <a:pt x="2628" y="1024394"/>
                </a:lnTo>
                <a:lnTo>
                  <a:pt x="5473" y="1039698"/>
                </a:lnTo>
                <a:lnTo>
                  <a:pt x="8534" y="1054950"/>
                </a:lnTo>
                <a:lnTo>
                  <a:pt x="11811" y="1070152"/>
                </a:lnTo>
                <a:lnTo>
                  <a:pt x="1227124" y="825385"/>
                </a:lnTo>
                <a:lnTo>
                  <a:pt x="1227124" y="761936"/>
                </a:lnTo>
                <a:close/>
              </a:path>
              <a:path w="1227455" h="1307464">
                <a:moveTo>
                  <a:pt x="1227124" y="253961"/>
                </a:moveTo>
                <a:lnTo>
                  <a:pt x="37172" y="493610"/>
                </a:lnTo>
                <a:lnTo>
                  <a:pt x="22377" y="544029"/>
                </a:lnTo>
                <a:lnTo>
                  <a:pt x="17957" y="560920"/>
                </a:lnTo>
                <a:lnTo>
                  <a:pt x="1227124" y="317411"/>
                </a:lnTo>
                <a:lnTo>
                  <a:pt x="1227124" y="253961"/>
                </a:lnTo>
                <a:close/>
              </a:path>
              <a:path w="1227455" h="1307464">
                <a:moveTo>
                  <a:pt x="1227124" y="0"/>
                </a:moveTo>
                <a:lnTo>
                  <a:pt x="174777" y="211937"/>
                </a:lnTo>
                <a:lnTo>
                  <a:pt x="148450" y="252425"/>
                </a:lnTo>
                <a:lnTo>
                  <a:pt x="129438" y="284518"/>
                </a:lnTo>
                <a:lnTo>
                  <a:pt x="1227124" y="63449"/>
                </a:lnTo>
                <a:lnTo>
                  <a:pt x="1227124" y="0"/>
                </a:lnTo>
                <a:close/>
              </a:path>
            </a:pathLst>
          </a:custGeom>
          <a:solidFill>
            <a:srgbClr val="4B8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8271015" y="4212693"/>
            <a:ext cx="17145" cy="21590"/>
          </a:xfrm>
          <a:custGeom>
            <a:avLst/>
            <a:gdLst/>
            <a:ahLst/>
            <a:cxnLst/>
            <a:rect l="l" t="t" r="r" b="b"/>
            <a:pathLst>
              <a:path w="17144" h="21589">
                <a:moveTo>
                  <a:pt x="16984" y="0"/>
                </a:moveTo>
                <a:lnTo>
                  <a:pt x="16984" y="21036"/>
                </a:lnTo>
                <a:lnTo>
                  <a:pt x="15155" y="19189"/>
                </a:lnTo>
                <a:lnTo>
                  <a:pt x="0" y="3424"/>
                </a:lnTo>
                <a:lnTo>
                  <a:pt x="169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7045839" y="2371241"/>
            <a:ext cx="1242695" cy="2164080"/>
          </a:xfrm>
          <a:custGeom>
            <a:avLst/>
            <a:gdLst/>
            <a:ahLst/>
            <a:cxnLst/>
            <a:rect l="l" t="t" r="r" b="b"/>
            <a:pathLst>
              <a:path w="1242694" h="2164079">
                <a:moveTo>
                  <a:pt x="1242148" y="2031923"/>
                </a:moveTo>
                <a:lnTo>
                  <a:pt x="828535" y="2115223"/>
                </a:lnTo>
                <a:lnTo>
                  <a:pt x="761428" y="2128736"/>
                </a:lnTo>
                <a:lnTo>
                  <a:pt x="796251" y="2139327"/>
                </a:lnTo>
                <a:lnTo>
                  <a:pt x="831278" y="2148725"/>
                </a:lnTo>
                <a:lnTo>
                  <a:pt x="866482" y="2156930"/>
                </a:lnTo>
                <a:lnTo>
                  <a:pt x="901852" y="2163965"/>
                </a:lnTo>
                <a:lnTo>
                  <a:pt x="1242148" y="2095423"/>
                </a:lnTo>
                <a:lnTo>
                  <a:pt x="1242148" y="2031923"/>
                </a:lnTo>
                <a:close/>
              </a:path>
              <a:path w="1242694" h="2164079">
                <a:moveTo>
                  <a:pt x="1242148" y="1777885"/>
                </a:moveTo>
                <a:lnTo>
                  <a:pt x="416610" y="1944141"/>
                </a:lnTo>
                <a:lnTo>
                  <a:pt x="433209" y="1957006"/>
                </a:lnTo>
                <a:lnTo>
                  <a:pt x="450113" y="1969604"/>
                </a:lnTo>
                <a:lnTo>
                  <a:pt x="467309" y="1981911"/>
                </a:lnTo>
                <a:lnTo>
                  <a:pt x="484784" y="1993925"/>
                </a:lnTo>
                <a:lnTo>
                  <a:pt x="1242148" y="1841398"/>
                </a:lnTo>
                <a:lnTo>
                  <a:pt x="1242148" y="1777885"/>
                </a:lnTo>
                <a:close/>
              </a:path>
              <a:path w="1242694" h="2164079">
                <a:moveTo>
                  <a:pt x="1242148" y="1523923"/>
                </a:moveTo>
                <a:lnTo>
                  <a:pt x="211582" y="1731467"/>
                </a:lnTo>
                <a:lnTo>
                  <a:pt x="221957" y="1745437"/>
                </a:lnTo>
                <a:lnTo>
                  <a:pt x="232575" y="1759229"/>
                </a:lnTo>
                <a:lnTo>
                  <a:pt x="243433" y="1772869"/>
                </a:lnTo>
                <a:lnTo>
                  <a:pt x="254520" y="1786331"/>
                </a:lnTo>
                <a:lnTo>
                  <a:pt x="1242148" y="1587436"/>
                </a:lnTo>
                <a:lnTo>
                  <a:pt x="1242148" y="1523923"/>
                </a:lnTo>
                <a:close/>
              </a:path>
              <a:path w="1242694" h="2164079">
                <a:moveTo>
                  <a:pt x="1242148" y="761949"/>
                </a:moveTo>
                <a:lnTo>
                  <a:pt x="2159" y="1011669"/>
                </a:lnTo>
                <a:lnTo>
                  <a:pt x="190" y="1059662"/>
                </a:lnTo>
                <a:lnTo>
                  <a:pt x="0" y="1075651"/>
                </a:lnTo>
                <a:lnTo>
                  <a:pt x="1242148" y="825461"/>
                </a:lnTo>
                <a:lnTo>
                  <a:pt x="1242148" y="761949"/>
                </a:lnTo>
                <a:close/>
              </a:path>
              <a:path w="1242694" h="2164079">
                <a:moveTo>
                  <a:pt x="1242148" y="0"/>
                </a:moveTo>
                <a:lnTo>
                  <a:pt x="528345" y="143751"/>
                </a:lnTo>
                <a:lnTo>
                  <a:pt x="495973" y="164198"/>
                </a:lnTo>
                <a:lnTo>
                  <a:pt x="464210" y="185813"/>
                </a:lnTo>
                <a:lnTo>
                  <a:pt x="433120" y="208610"/>
                </a:lnTo>
                <a:lnTo>
                  <a:pt x="402729" y="232562"/>
                </a:lnTo>
                <a:lnTo>
                  <a:pt x="1242148" y="63512"/>
                </a:lnTo>
                <a:lnTo>
                  <a:pt x="1242148" y="0"/>
                </a:lnTo>
                <a:close/>
              </a:path>
            </a:pathLst>
          </a:custGeom>
          <a:solidFill>
            <a:srgbClr val="4B8C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35530" y="2595684"/>
            <a:ext cx="13616939" cy="1177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50" b="0" i="0">
                <a:solidFill>
                  <a:schemeClr val="bg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354966" y="3558179"/>
            <a:ext cx="13578066" cy="61931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rgbClr val="292926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3.png"/><Relationship Id="rId7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7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12817" y="4188297"/>
            <a:ext cx="9570085" cy="9334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50" spc="95" dirty="0">
                <a:solidFill>
                  <a:srgbClr val="CB6BE6"/>
                </a:solidFill>
                <a:latin typeface="Lucida Sans Unicode"/>
                <a:cs typeface="Lucida Sans Unicode"/>
              </a:rPr>
              <a:t>Food</a:t>
            </a:r>
            <a:r>
              <a:rPr sz="5950" spc="-320" dirty="0">
                <a:solidFill>
                  <a:srgbClr val="CB6BE6"/>
                </a:solidFill>
                <a:latin typeface="Lucida Sans Unicode"/>
                <a:cs typeface="Lucida Sans Unicode"/>
              </a:rPr>
              <a:t> </a:t>
            </a:r>
            <a:r>
              <a:rPr sz="5950" spc="30" dirty="0">
                <a:solidFill>
                  <a:srgbClr val="CB6BE6"/>
                </a:solidFill>
                <a:latin typeface="Lucida Sans Unicode"/>
                <a:cs typeface="Lucida Sans Unicode"/>
              </a:rPr>
              <a:t>Delivery</a:t>
            </a:r>
            <a:r>
              <a:rPr sz="5950" spc="-315" dirty="0">
                <a:solidFill>
                  <a:srgbClr val="CB6BE6"/>
                </a:solidFill>
                <a:latin typeface="Lucida Sans Unicode"/>
                <a:cs typeface="Lucida Sans Unicode"/>
              </a:rPr>
              <a:t> </a:t>
            </a:r>
            <a:r>
              <a:rPr sz="5950" spc="105" dirty="0">
                <a:solidFill>
                  <a:srgbClr val="CB6BE6"/>
                </a:solidFill>
                <a:latin typeface="Lucida Sans Unicode"/>
                <a:cs typeface="Lucida Sans Unicode"/>
              </a:rPr>
              <a:t>Application</a:t>
            </a:r>
            <a:endParaRPr sz="595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807834" marR="5080">
              <a:lnSpc>
                <a:spcPct val="116300"/>
              </a:lnSpc>
              <a:spcBef>
                <a:spcPts val="95"/>
              </a:spcBef>
              <a:tabLst>
                <a:tab pos="8743315" algn="l"/>
                <a:tab pos="10004425" algn="l"/>
                <a:tab pos="11772265" algn="l"/>
                <a:tab pos="12879070" algn="l"/>
              </a:tabLst>
            </a:pPr>
            <a:r>
              <a:rPr spc="-290" dirty="0"/>
              <a:t>T</a:t>
            </a:r>
            <a:r>
              <a:rPr spc="-195" dirty="0"/>
              <a:t> </a:t>
            </a:r>
            <a:r>
              <a:rPr spc="-40" dirty="0"/>
              <a:t>A</a:t>
            </a:r>
            <a:r>
              <a:rPr spc="-195" dirty="0"/>
              <a:t> </a:t>
            </a:r>
            <a:r>
              <a:rPr spc="165" dirty="0"/>
              <a:t>S</a:t>
            </a:r>
            <a:r>
              <a:rPr spc="-195" dirty="0"/>
              <a:t> </a:t>
            </a:r>
            <a:r>
              <a:rPr spc="-290" dirty="0"/>
              <a:t>T</a:t>
            </a:r>
            <a:r>
              <a:rPr spc="-195" dirty="0"/>
              <a:t> </a:t>
            </a:r>
            <a:r>
              <a:rPr spc="-85" dirty="0"/>
              <a:t>E</a:t>
            </a:r>
            <a:r>
              <a:rPr dirty="0"/>
              <a:t>	</a:t>
            </a:r>
            <a:r>
              <a:rPr spc="-290" dirty="0"/>
              <a:t>T</a:t>
            </a:r>
            <a:r>
              <a:rPr spc="-195" dirty="0"/>
              <a:t> </a:t>
            </a:r>
            <a:r>
              <a:rPr spc="-125" dirty="0"/>
              <a:t>H</a:t>
            </a:r>
            <a:r>
              <a:rPr spc="-195" dirty="0"/>
              <a:t> </a:t>
            </a:r>
            <a:r>
              <a:rPr spc="-85" dirty="0"/>
              <a:t>E</a:t>
            </a:r>
            <a:r>
              <a:rPr dirty="0"/>
              <a:t>	</a:t>
            </a:r>
            <a:r>
              <a:rPr spc="135" dirty="0"/>
              <a:t>B</a:t>
            </a:r>
            <a:r>
              <a:rPr spc="-195" dirty="0"/>
              <a:t> </a:t>
            </a:r>
            <a:r>
              <a:rPr spc="-85" dirty="0"/>
              <a:t>E</a:t>
            </a:r>
            <a:r>
              <a:rPr spc="-195" dirty="0"/>
              <a:t> </a:t>
            </a:r>
            <a:r>
              <a:rPr spc="165" dirty="0"/>
              <a:t>S</a:t>
            </a:r>
            <a:r>
              <a:rPr spc="-195" dirty="0"/>
              <a:t> </a:t>
            </a:r>
            <a:r>
              <a:rPr spc="-290" dirty="0"/>
              <a:t>T</a:t>
            </a:r>
            <a:r>
              <a:rPr spc="-195" dirty="0"/>
              <a:t> </a:t>
            </a:r>
            <a:r>
              <a:rPr spc="-385" dirty="0"/>
              <a:t>,</a:t>
            </a:r>
            <a:r>
              <a:rPr dirty="0"/>
              <a:t>	</a:t>
            </a:r>
            <a:r>
              <a:rPr spc="-135" dirty="0"/>
              <a:t>I</a:t>
            </a:r>
            <a:r>
              <a:rPr spc="-195" dirty="0"/>
              <a:t> </a:t>
            </a:r>
            <a:r>
              <a:rPr spc="-290" dirty="0"/>
              <a:t>T</a:t>
            </a:r>
            <a:r>
              <a:rPr spc="-195" dirty="0"/>
              <a:t> </a:t>
            </a:r>
            <a:r>
              <a:rPr spc="165" dirty="0"/>
              <a:t>S</a:t>
            </a:r>
            <a:r>
              <a:rPr dirty="0"/>
              <a:t>	</a:t>
            </a:r>
            <a:r>
              <a:rPr spc="45" dirty="0"/>
              <a:t>O</a:t>
            </a:r>
            <a:r>
              <a:rPr spc="-195" dirty="0"/>
              <a:t> </a:t>
            </a:r>
            <a:r>
              <a:rPr spc="-65" dirty="0"/>
              <a:t>N  </a:t>
            </a:r>
            <a:r>
              <a:rPr spc="-290" dirty="0"/>
              <a:t>T</a:t>
            </a:r>
            <a:r>
              <a:rPr spc="-195" dirty="0"/>
              <a:t> </a:t>
            </a:r>
            <a:r>
              <a:rPr spc="-135" dirty="0"/>
              <a:t>I</a:t>
            </a:r>
            <a:r>
              <a:rPr spc="-195" dirty="0"/>
              <a:t> </a:t>
            </a:r>
            <a:r>
              <a:rPr spc="15" dirty="0"/>
              <a:t>M</a:t>
            </a:r>
            <a:r>
              <a:rPr spc="-195" dirty="0"/>
              <a:t> </a:t>
            </a:r>
            <a:r>
              <a:rPr spc="-85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31300" y="6789406"/>
            <a:ext cx="5570220" cy="1177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300"/>
              </a:lnSpc>
              <a:spcBef>
                <a:spcPts val="95"/>
              </a:spcBef>
              <a:tabLst>
                <a:tab pos="2774950" algn="l"/>
                <a:tab pos="3446779" algn="l"/>
              </a:tabLst>
            </a:pPr>
            <a:r>
              <a:rPr sz="32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V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25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32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13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385" dirty="0">
                <a:solidFill>
                  <a:srgbClr val="FFFFFF"/>
                </a:solidFill>
                <a:latin typeface="Lucida Sans Unicode"/>
                <a:cs typeface="Lucida Sans Unicode"/>
              </a:rPr>
              <a:t>,  </a:t>
            </a:r>
            <a:r>
              <a:rPr sz="32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7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45" dirty="0">
                <a:solidFill>
                  <a:srgbClr val="FFFFFF"/>
                </a:solidFill>
                <a:latin typeface="Lucida Sans Unicode"/>
                <a:cs typeface="Lucida Sans Unicode"/>
              </a:rPr>
              <a:t>U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195" dirty="0">
                <a:solidFill>
                  <a:srgbClr val="FFFFFF"/>
                </a:solidFill>
                <a:latin typeface="Lucida Sans Unicode"/>
                <a:cs typeface="Lucida Sans Unicode"/>
              </a:rPr>
              <a:t>G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H</a:t>
            </a:r>
            <a:r>
              <a:rPr sz="3250" dirty="0">
                <a:solidFill>
                  <a:srgbClr val="FFFFFF"/>
                </a:solidFill>
                <a:latin typeface="Lucida Sans Unicode"/>
                <a:cs typeface="Lucida Sans Unicode"/>
              </a:rPr>
              <a:t>	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Z </a:t>
            </a:r>
            <a:r>
              <a:rPr sz="3250" spc="4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125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P</a:t>
            </a:r>
            <a:r>
              <a:rPr sz="3250" spc="-1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3250" spc="-85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endParaRPr sz="32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2406" y="81963"/>
            <a:ext cx="11515725" cy="1553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b="1" spc="470" dirty="0">
                <a:solidFill>
                  <a:srgbClr val="292926"/>
                </a:solidFill>
                <a:latin typeface="Tahoma"/>
                <a:cs typeface="Tahoma"/>
              </a:rPr>
              <a:t>Application</a:t>
            </a:r>
            <a:r>
              <a:rPr sz="10000" b="1" spc="-80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480" dirty="0">
                <a:solidFill>
                  <a:srgbClr val="292926"/>
                </a:solidFill>
                <a:latin typeface="Tahoma"/>
                <a:cs typeface="Tahoma"/>
              </a:rPr>
              <a:t>Flow</a:t>
            </a:r>
            <a:endParaRPr sz="100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"/>
            <a:ext cx="1313180" cy="2831465"/>
            <a:chOff x="0" y="3"/>
            <a:chExt cx="1313180" cy="2831465"/>
          </a:xfrm>
        </p:grpSpPr>
        <p:sp>
          <p:nvSpPr>
            <p:cNvPr id="4" name="object 4"/>
            <p:cNvSpPr/>
            <p:nvPr/>
          </p:nvSpPr>
          <p:spPr>
            <a:xfrm>
              <a:off x="0" y="220014"/>
              <a:ext cx="816610" cy="2611755"/>
            </a:xfrm>
            <a:custGeom>
              <a:avLst/>
              <a:gdLst/>
              <a:ahLst/>
              <a:cxnLst/>
              <a:rect l="l" t="t" r="r" b="b"/>
              <a:pathLst>
                <a:path w="816610" h="2611755">
                  <a:moveTo>
                    <a:pt x="177457" y="97688"/>
                  </a:moveTo>
                  <a:lnTo>
                    <a:pt x="143649" y="75336"/>
                  </a:lnTo>
                  <a:lnTo>
                    <a:pt x="110324" y="54673"/>
                  </a:lnTo>
                  <a:lnTo>
                    <a:pt x="65608" y="28790"/>
                  </a:lnTo>
                  <a:lnTo>
                    <a:pt x="29375" y="9309"/>
                  </a:lnTo>
                  <a:lnTo>
                    <a:pt x="11112" y="0"/>
                  </a:lnTo>
                  <a:lnTo>
                    <a:pt x="0" y="11112"/>
                  </a:lnTo>
                  <a:lnTo>
                    <a:pt x="0" y="275221"/>
                  </a:lnTo>
                  <a:lnTo>
                    <a:pt x="177457" y="97688"/>
                  </a:lnTo>
                  <a:close/>
                </a:path>
                <a:path w="816610" h="2611755">
                  <a:moveTo>
                    <a:pt x="371576" y="255727"/>
                  </a:moveTo>
                  <a:lnTo>
                    <a:pt x="366280" y="250596"/>
                  </a:lnTo>
                  <a:lnTo>
                    <a:pt x="360807" y="245656"/>
                  </a:lnTo>
                  <a:lnTo>
                    <a:pt x="355511" y="240639"/>
                  </a:lnTo>
                  <a:lnTo>
                    <a:pt x="324713" y="212496"/>
                  </a:lnTo>
                  <a:lnTo>
                    <a:pt x="293357" y="185381"/>
                  </a:lnTo>
                  <a:lnTo>
                    <a:pt x="261429" y="159308"/>
                  </a:lnTo>
                  <a:lnTo>
                    <a:pt x="228917" y="134302"/>
                  </a:lnTo>
                  <a:lnTo>
                    <a:pt x="0" y="363207"/>
                  </a:lnTo>
                  <a:lnTo>
                    <a:pt x="0" y="627278"/>
                  </a:lnTo>
                  <a:lnTo>
                    <a:pt x="118402" y="508876"/>
                  </a:lnTo>
                  <a:lnTo>
                    <a:pt x="371576" y="255727"/>
                  </a:lnTo>
                  <a:close/>
                </a:path>
                <a:path w="816610" h="2611755">
                  <a:moveTo>
                    <a:pt x="535698" y="443674"/>
                  </a:moveTo>
                  <a:lnTo>
                    <a:pt x="510616" y="410591"/>
                  </a:lnTo>
                  <a:lnTo>
                    <a:pt x="483323" y="376567"/>
                  </a:lnTo>
                  <a:lnTo>
                    <a:pt x="452183" y="340131"/>
                  </a:lnTo>
                  <a:lnTo>
                    <a:pt x="415505" y="299897"/>
                  </a:lnTo>
                  <a:lnTo>
                    <a:pt x="0" y="715314"/>
                  </a:lnTo>
                  <a:lnTo>
                    <a:pt x="0" y="979398"/>
                  </a:lnTo>
                  <a:lnTo>
                    <a:pt x="535698" y="443674"/>
                  </a:lnTo>
                  <a:close/>
                </a:path>
                <a:path w="816610" h="2611755">
                  <a:moveTo>
                    <a:pt x="668324" y="663232"/>
                  </a:moveTo>
                  <a:lnTo>
                    <a:pt x="643648" y="615048"/>
                  </a:lnTo>
                  <a:lnTo>
                    <a:pt x="617054" y="567664"/>
                  </a:lnTo>
                  <a:lnTo>
                    <a:pt x="591832" y="526161"/>
                  </a:lnTo>
                  <a:lnTo>
                    <a:pt x="571919" y="495490"/>
                  </a:lnTo>
                  <a:lnTo>
                    <a:pt x="131191" y="936294"/>
                  </a:lnTo>
                  <a:lnTo>
                    <a:pt x="0" y="1067498"/>
                  </a:lnTo>
                  <a:lnTo>
                    <a:pt x="0" y="1331595"/>
                  </a:lnTo>
                  <a:lnTo>
                    <a:pt x="395312" y="936294"/>
                  </a:lnTo>
                  <a:lnTo>
                    <a:pt x="668324" y="663232"/>
                  </a:lnTo>
                  <a:close/>
                </a:path>
                <a:path w="816610" h="2611755">
                  <a:moveTo>
                    <a:pt x="755078" y="1720850"/>
                  </a:moveTo>
                  <a:lnTo>
                    <a:pt x="0" y="2475928"/>
                  </a:lnTo>
                  <a:lnTo>
                    <a:pt x="0" y="2611437"/>
                  </a:lnTo>
                  <a:lnTo>
                    <a:pt x="41211" y="2590482"/>
                  </a:lnTo>
                  <a:lnTo>
                    <a:pt x="86194" y="2565781"/>
                  </a:lnTo>
                  <a:lnTo>
                    <a:pt x="148793" y="2527566"/>
                  </a:lnTo>
                  <a:lnTo>
                    <a:pt x="195668" y="2495969"/>
                  </a:lnTo>
                  <a:lnTo>
                    <a:pt x="241554" y="2462365"/>
                  </a:lnTo>
                  <a:lnTo>
                    <a:pt x="286410" y="2426728"/>
                  </a:lnTo>
                  <a:lnTo>
                    <a:pt x="321475" y="2396794"/>
                  </a:lnTo>
                  <a:lnTo>
                    <a:pt x="355790" y="2365527"/>
                  </a:lnTo>
                  <a:lnTo>
                    <a:pt x="389407" y="2333015"/>
                  </a:lnTo>
                  <a:lnTo>
                    <a:pt x="427215" y="2293797"/>
                  </a:lnTo>
                  <a:lnTo>
                    <a:pt x="463283" y="2253513"/>
                  </a:lnTo>
                  <a:lnTo>
                    <a:pt x="497586" y="2212238"/>
                  </a:lnTo>
                  <a:lnTo>
                    <a:pt x="530148" y="2170011"/>
                  </a:lnTo>
                  <a:lnTo>
                    <a:pt x="560959" y="2126881"/>
                  </a:lnTo>
                  <a:lnTo>
                    <a:pt x="590029" y="2082888"/>
                  </a:lnTo>
                  <a:lnTo>
                    <a:pt x="614997" y="2041829"/>
                  </a:lnTo>
                  <a:lnTo>
                    <a:pt x="646379" y="1985708"/>
                  </a:lnTo>
                  <a:lnTo>
                    <a:pt x="668261" y="1942807"/>
                  </a:lnTo>
                  <a:lnTo>
                    <a:pt x="688644" y="1899373"/>
                  </a:lnTo>
                  <a:lnTo>
                    <a:pt x="707517" y="1855419"/>
                  </a:lnTo>
                  <a:lnTo>
                    <a:pt x="724890" y="1810994"/>
                  </a:lnTo>
                  <a:lnTo>
                    <a:pt x="740740" y="1766125"/>
                  </a:lnTo>
                  <a:lnTo>
                    <a:pt x="755078" y="1720850"/>
                  </a:lnTo>
                  <a:close/>
                </a:path>
                <a:path w="816610" h="2611755">
                  <a:moveTo>
                    <a:pt x="764730" y="918933"/>
                  </a:moveTo>
                  <a:lnTo>
                    <a:pt x="762787" y="911872"/>
                  </a:lnTo>
                  <a:lnTo>
                    <a:pt x="760742" y="904722"/>
                  </a:lnTo>
                  <a:lnTo>
                    <a:pt x="757770" y="894499"/>
                  </a:lnTo>
                  <a:lnTo>
                    <a:pt x="755916" y="888377"/>
                  </a:lnTo>
                  <a:lnTo>
                    <a:pt x="752652" y="877443"/>
                  </a:lnTo>
                  <a:lnTo>
                    <a:pt x="740308" y="838593"/>
                  </a:lnTo>
                  <a:lnTo>
                    <a:pt x="725195" y="795807"/>
                  </a:lnTo>
                  <a:lnTo>
                    <a:pt x="706247" y="747395"/>
                  </a:lnTo>
                  <a:lnTo>
                    <a:pt x="696099" y="723417"/>
                  </a:lnTo>
                  <a:lnTo>
                    <a:pt x="0" y="1419555"/>
                  </a:lnTo>
                  <a:lnTo>
                    <a:pt x="0" y="1683677"/>
                  </a:lnTo>
                  <a:lnTo>
                    <a:pt x="764730" y="918933"/>
                  </a:lnTo>
                  <a:close/>
                </a:path>
                <a:path w="816610" h="2611755">
                  <a:moveTo>
                    <a:pt x="813676" y="1222095"/>
                  </a:moveTo>
                  <a:lnTo>
                    <a:pt x="810628" y="1178204"/>
                  </a:lnTo>
                  <a:lnTo>
                    <a:pt x="806246" y="1134503"/>
                  </a:lnTo>
                  <a:lnTo>
                    <a:pt x="800531" y="1090777"/>
                  </a:lnTo>
                  <a:lnTo>
                    <a:pt x="793521" y="1047292"/>
                  </a:lnTo>
                  <a:lnTo>
                    <a:pt x="785164" y="1003985"/>
                  </a:lnTo>
                  <a:lnTo>
                    <a:pt x="782104" y="989609"/>
                  </a:lnTo>
                  <a:lnTo>
                    <a:pt x="0" y="1771662"/>
                  </a:lnTo>
                  <a:lnTo>
                    <a:pt x="0" y="2035784"/>
                  </a:lnTo>
                  <a:lnTo>
                    <a:pt x="813676" y="1222095"/>
                  </a:lnTo>
                  <a:close/>
                </a:path>
                <a:path w="816610" h="2611755">
                  <a:moveTo>
                    <a:pt x="816000" y="1307820"/>
                  </a:moveTo>
                  <a:lnTo>
                    <a:pt x="0" y="2123833"/>
                  </a:lnTo>
                  <a:lnTo>
                    <a:pt x="0" y="2387879"/>
                  </a:lnTo>
                  <a:lnTo>
                    <a:pt x="784885" y="1602994"/>
                  </a:lnTo>
                  <a:lnTo>
                    <a:pt x="795286" y="1548168"/>
                  </a:lnTo>
                  <a:lnTo>
                    <a:pt x="805853" y="1474571"/>
                  </a:lnTo>
                  <a:lnTo>
                    <a:pt x="811352" y="1419123"/>
                  </a:lnTo>
                  <a:lnTo>
                    <a:pt x="814730" y="1363522"/>
                  </a:lnTo>
                  <a:lnTo>
                    <a:pt x="816000" y="1307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313180" cy="1767205"/>
            </a:xfrm>
            <a:custGeom>
              <a:avLst/>
              <a:gdLst/>
              <a:ahLst/>
              <a:cxnLst/>
              <a:rect l="l" t="t" r="r" b="b"/>
              <a:pathLst>
                <a:path w="1313180" h="1767205">
                  <a:moveTo>
                    <a:pt x="231089" y="0"/>
                  </a:moveTo>
                  <a:lnTo>
                    <a:pt x="143040" y="0"/>
                  </a:lnTo>
                  <a:lnTo>
                    <a:pt x="0" y="143040"/>
                  </a:lnTo>
                  <a:lnTo>
                    <a:pt x="0" y="231089"/>
                  </a:lnTo>
                  <a:lnTo>
                    <a:pt x="231089" y="0"/>
                  </a:lnTo>
                  <a:close/>
                </a:path>
                <a:path w="1313180" h="1767205">
                  <a:moveTo>
                    <a:pt x="583234" y="0"/>
                  </a:moveTo>
                  <a:lnTo>
                    <a:pt x="495185" y="0"/>
                  </a:lnTo>
                  <a:lnTo>
                    <a:pt x="0" y="495185"/>
                  </a:lnTo>
                  <a:lnTo>
                    <a:pt x="0" y="583234"/>
                  </a:lnTo>
                  <a:lnTo>
                    <a:pt x="583234" y="0"/>
                  </a:lnTo>
                  <a:close/>
                </a:path>
                <a:path w="1313180" h="1767205">
                  <a:moveTo>
                    <a:pt x="935291" y="0"/>
                  </a:moveTo>
                  <a:lnTo>
                    <a:pt x="847344" y="0"/>
                  </a:lnTo>
                  <a:lnTo>
                    <a:pt x="0" y="847344"/>
                  </a:lnTo>
                  <a:lnTo>
                    <a:pt x="0" y="935291"/>
                  </a:lnTo>
                  <a:lnTo>
                    <a:pt x="935291" y="0"/>
                  </a:lnTo>
                  <a:close/>
                </a:path>
                <a:path w="1313180" h="1767205">
                  <a:moveTo>
                    <a:pt x="1166901" y="120573"/>
                  </a:moveTo>
                  <a:lnTo>
                    <a:pt x="1158786" y="106743"/>
                  </a:lnTo>
                  <a:lnTo>
                    <a:pt x="1150467" y="93065"/>
                  </a:lnTo>
                  <a:lnTo>
                    <a:pt x="1141971" y="79527"/>
                  </a:lnTo>
                  <a:lnTo>
                    <a:pt x="1133284" y="66103"/>
                  </a:lnTo>
                  <a:lnTo>
                    <a:pt x="0" y="1199426"/>
                  </a:lnTo>
                  <a:lnTo>
                    <a:pt x="0" y="1287475"/>
                  </a:lnTo>
                  <a:lnTo>
                    <a:pt x="1166901" y="120573"/>
                  </a:lnTo>
                  <a:close/>
                </a:path>
                <a:path w="1313180" h="1767205">
                  <a:moveTo>
                    <a:pt x="1264615" y="991158"/>
                  </a:moveTo>
                  <a:lnTo>
                    <a:pt x="537273" y="1718500"/>
                  </a:lnTo>
                  <a:lnTo>
                    <a:pt x="574052" y="1706499"/>
                  </a:lnTo>
                  <a:lnTo>
                    <a:pt x="610247" y="1693214"/>
                  </a:lnTo>
                  <a:lnTo>
                    <a:pt x="645820" y="1678711"/>
                  </a:lnTo>
                  <a:lnTo>
                    <a:pt x="680770" y="1663052"/>
                  </a:lnTo>
                  <a:lnTo>
                    <a:pt x="1209167" y="1134656"/>
                  </a:lnTo>
                  <a:lnTo>
                    <a:pt x="1224813" y="1099718"/>
                  </a:lnTo>
                  <a:lnTo>
                    <a:pt x="1239291" y="1064133"/>
                  </a:lnTo>
                  <a:lnTo>
                    <a:pt x="1252562" y="1027938"/>
                  </a:lnTo>
                  <a:lnTo>
                    <a:pt x="1264615" y="991158"/>
                  </a:lnTo>
                  <a:close/>
                </a:path>
                <a:path w="1313180" h="1767205">
                  <a:moveTo>
                    <a:pt x="1271397" y="368147"/>
                  </a:moveTo>
                  <a:lnTo>
                    <a:pt x="1266444" y="351307"/>
                  </a:lnTo>
                  <a:lnTo>
                    <a:pt x="1261249" y="334581"/>
                  </a:lnTo>
                  <a:lnTo>
                    <a:pt x="1255801" y="317969"/>
                  </a:lnTo>
                  <a:lnTo>
                    <a:pt x="1250124" y="301459"/>
                  </a:lnTo>
                  <a:lnTo>
                    <a:pt x="0" y="1551584"/>
                  </a:lnTo>
                  <a:lnTo>
                    <a:pt x="0" y="1639544"/>
                  </a:lnTo>
                  <a:lnTo>
                    <a:pt x="1271397" y="368147"/>
                  </a:lnTo>
                  <a:close/>
                </a:path>
                <a:path w="1313180" h="1767205">
                  <a:moveTo>
                    <a:pt x="1312913" y="668223"/>
                  </a:moveTo>
                  <a:lnTo>
                    <a:pt x="1312735" y="649376"/>
                  </a:lnTo>
                  <a:lnTo>
                    <a:pt x="1312240" y="630618"/>
                  </a:lnTo>
                  <a:lnTo>
                    <a:pt x="1311414" y="611936"/>
                  </a:lnTo>
                  <a:lnTo>
                    <a:pt x="1310309" y="593356"/>
                  </a:lnTo>
                  <a:lnTo>
                    <a:pt x="139471" y="1764195"/>
                  </a:lnTo>
                  <a:lnTo>
                    <a:pt x="158051" y="1765312"/>
                  </a:lnTo>
                  <a:lnTo>
                    <a:pt x="176733" y="1766125"/>
                  </a:lnTo>
                  <a:lnTo>
                    <a:pt x="195491" y="1766620"/>
                  </a:lnTo>
                  <a:lnTo>
                    <a:pt x="214337" y="1766798"/>
                  </a:lnTo>
                  <a:lnTo>
                    <a:pt x="217855" y="1766798"/>
                  </a:lnTo>
                  <a:lnTo>
                    <a:pt x="225018" y="1766608"/>
                  </a:lnTo>
                  <a:lnTo>
                    <a:pt x="1312722" y="678903"/>
                  </a:lnTo>
                  <a:lnTo>
                    <a:pt x="1312913" y="671842"/>
                  </a:lnTo>
                  <a:lnTo>
                    <a:pt x="1312913" y="668223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7045847" y="2197317"/>
            <a:ext cx="1242695" cy="2338070"/>
            <a:chOff x="17045847" y="2197317"/>
            <a:chExt cx="1242695" cy="2338070"/>
          </a:xfrm>
        </p:grpSpPr>
        <p:sp>
          <p:nvSpPr>
            <p:cNvPr id="7" name="object 7"/>
            <p:cNvSpPr/>
            <p:nvPr/>
          </p:nvSpPr>
          <p:spPr>
            <a:xfrm>
              <a:off x="17895596" y="2434754"/>
              <a:ext cx="392430" cy="523875"/>
            </a:xfrm>
            <a:custGeom>
              <a:avLst/>
              <a:gdLst/>
              <a:ahLst/>
              <a:cxnLst/>
              <a:rect l="l" t="t" r="r" b="b"/>
              <a:pathLst>
                <a:path w="392430" h="523875">
                  <a:moveTo>
                    <a:pt x="392404" y="253974"/>
                  </a:moveTo>
                  <a:lnTo>
                    <a:pt x="51066" y="322719"/>
                  </a:lnTo>
                  <a:lnTo>
                    <a:pt x="41503" y="353047"/>
                  </a:lnTo>
                  <a:lnTo>
                    <a:pt x="38163" y="363956"/>
                  </a:lnTo>
                  <a:lnTo>
                    <a:pt x="26936" y="403136"/>
                  </a:lnTo>
                  <a:lnTo>
                    <a:pt x="15836" y="447141"/>
                  </a:lnTo>
                  <a:lnTo>
                    <a:pt x="4813" y="497941"/>
                  </a:lnTo>
                  <a:lnTo>
                    <a:pt x="0" y="523532"/>
                  </a:lnTo>
                  <a:lnTo>
                    <a:pt x="392404" y="444512"/>
                  </a:lnTo>
                  <a:lnTo>
                    <a:pt x="392404" y="253974"/>
                  </a:lnTo>
                  <a:close/>
                </a:path>
                <a:path w="392430" h="523875">
                  <a:moveTo>
                    <a:pt x="392404" y="190487"/>
                  </a:moveTo>
                  <a:lnTo>
                    <a:pt x="392391" y="0"/>
                  </a:lnTo>
                  <a:lnTo>
                    <a:pt x="178130" y="43154"/>
                  </a:lnTo>
                  <a:lnTo>
                    <a:pt x="170776" y="55829"/>
                  </a:lnTo>
                  <a:lnTo>
                    <a:pt x="149377" y="94297"/>
                  </a:lnTo>
                  <a:lnTo>
                    <a:pt x="129209" y="133350"/>
                  </a:lnTo>
                  <a:lnTo>
                    <a:pt x="110172" y="173075"/>
                  </a:lnTo>
                  <a:lnTo>
                    <a:pt x="92341" y="213398"/>
                  </a:lnTo>
                  <a:lnTo>
                    <a:pt x="75730" y="254241"/>
                  </a:lnTo>
                  <a:lnTo>
                    <a:pt x="323608" y="204317"/>
                  </a:lnTo>
                  <a:lnTo>
                    <a:pt x="392404" y="19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9259" y="2197317"/>
              <a:ext cx="168740" cy="2079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872838" y="2942678"/>
              <a:ext cx="415290" cy="765175"/>
            </a:xfrm>
            <a:custGeom>
              <a:avLst/>
              <a:gdLst/>
              <a:ahLst/>
              <a:cxnLst/>
              <a:rect l="l" t="t" r="r" b="b"/>
              <a:pathLst>
                <a:path w="415290" h="765175">
                  <a:moveTo>
                    <a:pt x="415163" y="508038"/>
                  </a:moveTo>
                  <a:lnTo>
                    <a:pt x="385102" y="514096"/>
                  </a:lnTo>
                  <a:lnTo>
                    <a:pt x="34112" y="584746"/>
                  </a:lnTo>
                  <a:lnTo>
                    <a:pt x="35674" y="591959"/>
                  </a:lnTo>
                  <a:lnTo>
                    <a:pt x="37503" y="599097"/>
                  </a:lnTo>
                  <a:lnTo>
                    <a:pt x="39128" y="606209"/>
                  </a:lnTo>
                  <a:lnTo>
                    <a:pt x="49199" y="646684"/>
                  </a:lnTo>
                  <a:lnTo>
                    <a:pt x="60299" y="686625"/>
                  </a:lnTo>
                  <a:lnTo>
                    <a:pt x="72453" y="726020"/>
                  </a:lnTo>
                  <a:lnTo>
                    <a:pt x="85686" y="764857"/>
                  </a:lnTo>
                  <a:lnTo>
                    <a:pt x="415163" y="698512"/>
                  </a:lnTo>
                  <a:lnTo>
                    <a:pt x="415163" y="508038"/>
                  </a:lnTo>
                  <a:close/>
                </a:path>
                <a:path w="415290" h="765175">
                  <a:moveTo>
                    <a:pt x="415163" y="254063"/>
                  </a:moveTo>
                  <a:lnTo>
                    <a:pt x="1473" y="337375"/>
                  </a:lnTo>
                  <a:lnTo>
                    <a:pt x="2184" y="351180"/>
                  </a:lnTo>
                  <a:lnTo>
                    <a:pt x="3060" y="364985"/>
                  </a:lnTo>
                  <a:lnTo>
                    <a:pt x="6451" y="407466"/>
                  </a:lnTo>
                  <a:lnTo>
                    <a:pt x="11341" y="451891"/>
                  </a:lnTo>
                  <a:lnTo>
                    <a:pt x="18961" y="505726"/>
                  </a:lnTo>
                  <a:lnTo>
                    <a:pt x="21971" y="523646"/>
                  </a:lnTo>
                  <a:lnTo>
                    <a:pt x="415163" y="444538"/>
                  </a:lnTo>
                  <a:lnTo>
                    <a:pt x="415163" y="254063"/>
                  </a:lnTo>
                  <a:close/>
                </a:path>
                <a:path w="415290" h="765175">
                  <a:moveTo>
                    <a:pt x="415163" y="0"/>
                  </a:moveTo>
                  <a:lnTo>
                    <a:pt x="391096" y="4838"/>
                  </a:lnTo>
                  <a:lnTo>
                    <a:pt x="12573" y="81102"/>
                  </a:lnTo>
                  <a:lnTo>
                    <a:pt x="6438" y="134886"/>
                  </a:lnTo>
                  <a:lnTo>
                    <a:pt x="2362" y="189077"/>
                  </a:lnTo>
                  <a:lnTo>
                    <a:pt x="381" y="237604"/>
                  </a:lnTo>
                  <a:lnTo>
                    <a:pt x="0" y="274167"/>
                  </a:lnTo>
                  <a:lnTo>
                    <a:pt x="415163" y="190487"/>
                  </a:lnTo>
                  <a:lnTo>
                    <a:pt x="415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9781" y="3958734"/>
              <a:ext cx="188219" cy="2036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981119" y="3704634"/>
              <a:ext cx="307340" cy="235585"/>
            </a:xfrm>
            <a:custGeom>
              <a:avLst/>
              <a:gdLst/>
              <a:ahLst/>
              <a:cxnLst/>
              <a:rect l="l" t="t" r="r" b="b"/>
              <a:pathLst>
                <a:path w="307340" h="235585">
                  <a:moveTo>
                    <a:pt x="306881" y="0"/>
                  </a:moveTo>
                  <a:lnTo>
                    <a:pt x="306881" y="190553"/>
                  </a:lnTo>
                  <a:lnTo>
                    <a:pt x="84451" y="235308"/>
                  </a:lnTo>
                  <a:lnTo>
                    <a:pt x="74397" y="217435"/>
                  </a:lnTo>
                  <a:lnTo>
                    <a:pt x="55015" y="181159"/>
                  </a:lnTo>
                  <a:lnTo>
                    <a:pt x="32100" y="134856"/>
                  </a:lnTo>
                  <a:lnTo>
                    <a:pt x="15784" y="99191"/>
                  </a:lnTo>
                  <a:lnTo>
                    <a:pt x="0" y="61865"/>
                  </a:lnTo>
                  <a:lnTo>
                    <a:pt x="3068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060863" y="2625292"/>
              <a:ext cx="1227455" cy="1307465"/>
            </a:xfrm>
            <a:custGeom>
              <a:avLst/>
              <a:gdLst/>
              <a:ahLst/>
              <a:cxnLst/>
              <a:rect l="l" t="t" r="r" b="b"/>
              <a:pathLst>
                <a:path w="1227455" h="1307464">
                  <a:moveTo>
                    <a:pt x="1227124" y="0"/>
                  </a:moveTo>
                  <a:lnTo>
                    <a:pt x="174777" y="211924"/>
                  </a:lnTo>
                  <a:lnTo>
                    <a:pt x="148450" y="252412"/>
                  </a:lnTo>
                  <a:lnTo>
                    <a:pt x="129438" y="284505"/>
                  </a:lnTo>
                  <a:lnTo>
                    <a:pt x="1227124" y="63436"/>
                  </a:lnTo>
                  <a:lnTo>
                    <a:pt x="1227124" y="0"/>
                  </a:lnTo>
                  <a:close/>
                </a:path>
                <a:path w="1227455" h="1307464">
                  <a:moveTo>
                    <a:pt x="1227137" y="1015873"/>
                  </a:moveTo>
                  <a:lnTo>
                    <a:pt x="68554" y="1249197"/>
                  </a:lnTo>
                  <a:lnTo>
                    <a:pt x="74752" y="1263891"/>
                  </a:lnTo>
                  <a:lnTo>
                    <a:pt x="81178" y="1278496"/>
                  </a:lnTo>
                  <a:lnTo>
                    <a:pt x="87807" y="1293012"/>
                  </a:lnTo>
                  <a:lnTo>
                    <a:pt x="94640" y="1307439"/>
                  </a:lnTo>
                  <a:lnTo>
                    <a:pt x="1227137" y="1079385"/>
                  </a:lnTo>
                  <a:lnTo>
                    <a:pt x="1227137" y="1015873"/>
                  </a:lnTo>
                  <a:close/>
                </a:path>
                <a:path w="1227455" h="1307464">
                  <a:moveTo>
                    <a:pt x="1227137" y="761936"/>
                  </a:moveTo>
                  <a:lnTo>
                    <a:pt x="0" y="1009065"/>
                  </a:lnTo>
                  <a:lnTo>
                    <a:pt x="2628" y="1024394"/>
                  </a:lnTo>
                  <a:lnTo>
                    <a:pt x="5473" y="1039685"/>
                  </a:lnTo>
                  <a:lnTo>
                    <a:pt x="8534" y="1054938"/>
                  </a:lnTo>
                  <a:lnTo>
                    <a:pt x="11811" y="1070140"/>
                  </a:lnTo>
                  <a:lnTo>
                    <a:pt x="1227137" y="825373"/>
                  </a:lnTo>
                  <a:lnTo>
                    <a:pt x="1227137" y="761936"/>
                  </a:lnTo>
                  <a:close/>
                </a:path>
                <a:path w="1227455" h="1307464">
                  <a:moveTo>
                    <a:pt x="1227137" y="317398"/>
                  </a:moveTo>
                  <a:lnTo>
                    <a:pt x="1227124" y="253949"/>
                  </a:lnTo>
                  <a:lnTo>
                    <a:pt x="37172" y="493598"/>
                  </a:lnTo>
                  <a:lnTo>
                    <a:pt x="22377" y="544017"/>
                  </a:lnTo>
                  <a:lnTo>
                    <a:pt x="17957" y="560908"/>
                  </a:lnTo>
                  <a:lnTo>
                    <a:pt x="1227137" y="317398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71015" y="4212696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4" h="21589">
                  <a:moveTo>
                    <a:pt x="16984" y="0"/>
                  </a:moveTo>
                  <a:lnTo>
                    <a:pt x="16984" y="21036"/>
                  </a:lnTo>
                  <a:lnTo>
                    <a:pt x="15155" y="19189"/>
                  </a:lnTo>
                  <a:lnTo>
                    <a:pt x="0" y="3424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5839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  <a:path w="1242694" h="2164079">
                  <a:moveTo>
                    <a:pt x="1242161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40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61" y="2095423"/>
                  </a:lnTo>
                  <a:lnTo>
                    <a:pt x="1242161" y="2031923"/>
                  </a:lnTo>
                  <a:close/>
                </a:path>
                <a:path w="1242694" h="2164079">
                  <a:moveTo>
                    <a:pt x="1242161" y="1777885"/>
                  </a:moveTo>
                  <a:lnTo>
                    <a:pt x="416610" y="1944141"/>
                  </a:lnTo>
                  <a:lnTo>
                    <a:pt x="433209" y="1957019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61" y="1841398"/>
                  </a:lnTo>
                  <a:lnTo>
                    <a:pt x="1242161" y="1777885"/>
                  </a:lnTo>
                  <a:close/>
                </a:path>
                <a:path w="1242694" h="2164079">
                  <a:moveTo>
                    <a:pt x="1242161" y="1523923"/>
                  </a:moveTo>
                  <a:lnTo>
                    <a:pt x="211582" y="1731479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43"/>
                  </a:lnTo>
                  <a:lnTo>
                    <a:pt x="1242161" y="1587436"/>
                  </a:lnTo>
                  <a:lnTo>
                    <a:pt x="1242161" y="1523923"/>
                  </a:lnTo>
                  <a:close/>
                </a:path>
                <a:path w="1242694" h="2164079">
                  <a:moveTo>
                    <a:pt x="1242161" y="761949"/>
                  </a:moveTo>
                  <a:lnTo>
                    <a:pt x="2159" y="1011682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61" y="825461"/>
                  </a:lnTo>
                  <a:lnTo>
                    <a:pt x="1242161" y="761949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65613" y="5899385"/>
            <a:ext cx="962781" cy="67645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71353" y="5954315"/>
            <a:ext cx="1075959" cy="7526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95596" y="5953979"/>
            <a:ext cx="1076153" cy="7526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59685" y="3547502"/>
            <a:ext cx="3019424" cy="632459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14615" y="3547502"/>
            <a:ext cx="3067049" cy="63245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5253" y="3547502"/>
            <a:ext cx="3047999" cy="632459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643876" y="3547503"/>
            <a:ext cx="3019424" cy="63245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535017" y="1987808"/>
            <a:ext cx="1241488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0" dirty="0">
                <a:solidFill>
                  <a:srgbClr val="292926"/>
                </a:solidFill>
                <a:latin typeface="Lucida Sans Unicode"/>
                <a:cs typeface="Lucida Sans Unicode"/>
              </a:rPr>
              <a:t>Users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70" dirty="0">
                <a:solidFill>
                  <a:srgbClr val="292926"/>
                </a:solidFill>
                <a:latin typeface="Lucida Sans Unicode"/>
                <a:cs typeface="Lucida Sans Unicode"/>
              </a:rPr>
              <a:t>will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04" dirty="0">
                <a:solidFill>
                  <a:srgbClr val="292926"/>
                </a:solidFill>
                <a:latin typeface="Lucida Sans Unicode"/>
                <a:cs typeface="Lucida Sans Unicode"/>
              </a:rPr>
              <a:t>have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40" dirty="0">
                <a:solidFill>
                  <a:srgbClr val="292926"/>
                </a:solidFill>
                <a:latin typeface="Lucida Sans Unicode"/>
                <a:cs typeface="Lucida Sans Unicode"/>
              </a:rPr>
              <a:t>choice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50" dirty="0">
                <a:solidFill>
                  <a:srgbClr val="292926"/>
                </a:solidFill>
                <a:latin typeface="Lucida Sans Unicode"/>
                <a:cs typeface="Lucida Sans Unicode"/>
              </a:rPr>
              <a:t>pickup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0" dirty="0">
                <a:solidFill>
                  <a:srgbClr val="292926"/>
                </a:solidFill>
                <a:latin typeface="Lucida Sans Unicode"/>
                <a:cs typeface="Lucida Sans Unicode"/>
              </a:rPr>
              <a:t>order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20" dirty="0">
                <a:solidFill>
                  <a:srgbClr val="292926"/>
                </a:solidFill>
                <a:latin typeface="Lucida Sans Unicode"/>
                <a:cs typeface="Lucida Sans Unicode"/>
              </a:rPr>
              <a:t>or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14" dirty="0">
                <a:solidFill>
                  <a:srgbClr val="292926"/>
                </a:solidFill>
                <a:latin typeface="Lucida Sans Unicode"/>
                <a:cs typeface="Lucida Sans Unicode"/>
              </a:rPr>
              <a:t>get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65" dirty="0">
                <a:solidFill>
                  <a:srgbClr val="292926"/>
                </a:solidFill>
                <a:latin typeface="Lucida Sans Unicode"/>
                <a:cs typeface="Lucida Sans Unicode"/>
              </a:rPr>
              <a:t>home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0" dirty="0">
                <a:solidFill>
                  <a:srgbClr val="292926"/>
                </a:solidFill>
                <a:latin typeface="Lucida Sans Unicode"/>
                <a:cs typeface="Lucida Sans Unicode"/>
              </a:rPr>
              <a:t>delivery.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2406" y="81962"/>
            <a:ext cx="11515725" cy="1553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b="1" spc="-135" dirty="0">
                <a:solidFill>
                  <a:srgbClr val="292926"/>
                </a:solidFill>
                <a:latin typeface="Verdana"/>
                <a:cs typeface="Verdana"/>
              </a:rPr>
              <a:t>Application</a:t>
            </a:r>
            <a:r>
              <a:rPr sz="10000" b="1" spc="-555" dirty="0">
                <a:solidFill>
                  <a:srgbClr val="292926"/>
                </a:solidFill>
                <a:latin typeface="Verdana"/>
                <a:cs typeface="Verdana"/>
              </a:rPr>
              <a:t> </a:t>
            </a:r>
            <a:r>
              <a:rPr sz="10000" b="1" spc="-190" dirty="0">
                <a:solidFill>
                  <a:srgbClr val="292926"/>
                </a:solidFill>
                <a:latin typeface="Verdana"/>
                <a:cs typeface="Verdana"/>
              </a:rPr>
              <a:t>Flow</a:t>
            </a:r>
            <a:endParaRPr sz="10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313180" cy="2831465"/>
            <a:chOff x="0" y="0"/>
            <a:chExt cx="1313180" cy="2831465"/>
          </a:xfrm>
        </p:grpSpPr>
        <p:sp>
          <p:nvSpPr>
            <p:cNvPr id="4" name="object 4"/>
            <p:cNvSpPr/>
            <p:nvPr/>
          </p:nvSpPr>
          <p:spPr>
            <a:xfrm>
              <a:off x="0" y="220001"/>
              <a:ext cx="816610" cy="2611755"/>
            </a:xfrm>
            <a:custGeom>
              <a:avLst/>
              <a:gdLst/>
              <a:ahLst/>
              <a:cxnLst/>
              <a:rect l="l" t="t" r="r" b="b"/>
              <a:pathLst>
                <a:path w="816610" h="2611755">
                  <a:moveTo>
                    <a:pt x="177457" y="97701"/>
                  </a:moveTo>
                  <a:lnTo>
                    <a:pt x="143649" y="75349"/>
                  </a:lnTo>
                  <a:lnTo>
                    <a:pt x="110324" y="54673"/>
                  </a:lnTo>
                  <a:lnTo>
                    <a:pt x="65608" y="28803"/>
                  </a:lnTo>
                  <a:lnTo>
                    <a:pt x="29375" y="9321"/>
                  </a:lnTo>
                  <a:lnTo>
                    <a:pt x="11112" y="0"/>
                  </a:lnTo>
                  <a:lnTo>
                    <a:pt x="0" y="11125"/>
                  </a:lnTo>
                  <a:lnTo>
                    <a:pt x="0" y="275234"/>
                  </a:lnTo>
                  <a:lnTo>
                    <a:pt x="177457" y="97701"/>
                  </a:lnTo>
                  <a:close/>
                </a:path>
                <a:path w="816610" h="2611755">
                  <a:moveTo>
                    <a:pt x="371576" y="255739"/>
                  </a:moveTo>
                  <a:lnTo>
                    <a:pt x="366280" y="250596"/>
                  </a:lnTo>
                  <a:lnTo>
                    <a:pt x="360807" y="245668"/>
                  </a:lnTo>
                  <a:lnTo>
                    <a:pt x="355511" y="240652"/>
                  </a:lnTo>
                  <a:lnTo>
                    <a:pt x="324713" y="212509"/>
                  </a:lnTo>
                  <a:lnTo>
                    <a:pt x="293357" y="185394"/>
                  </a:lnTo>
                  <a:lnTo>
                    <a:pt x="261429" y="159321"/>
                  </a:lnTo>
                  <a:lnTo>
                    <a:pt x="228917" y="134302"/>
                  </a:lnTo>
                  <a:lnTo>
                    <a:pt x="0" y="363220"/>
                  </a:lnTo>
                  <a:lnTo>
                    <a:pt x="0" y="627291"/>
                  </a:lnTo>
                  <a:lnTo>
                    <a:pt x="118402" y="508876"/>
                  </a:lnTo>
                  <a:lnTo>
                    <a:pt x="371576" y="255739"/>
                  </a:lnTo>
                  <a:close/>
                </a:path>
                <a:path w="816610" h="2611755">
                  <a:moveTo>
                    <a:pt x="535698" y="443674"/>
                  </a:moveTo>
                  <a:lnTo>
                    <a:pt x="510616" y="410591"/>
                  </a:lnTo>
                  <a:lnTo>
                    <a:pt x="483323" y="376580"/>
                  </a:lnTo>
                  <a:lnTo>
                    <a:pt x="452183" y="340144"/>
                  </a:lnTo>
                  <a:lnTo>
                    <a:pt x="415505" y="299897"/>
                  </a:lnTo>
                  <a:lnTo>
                    <a:pt x="0" y="715327"/>
                  </a:lnTo>
                  <a:lnTo>
                    <a:pt x="0" y="979411"/>
                  </a:lnTo>
                  <a:lnTo>
                    <a:pt x="535698" y="443674"/>
                  </a:lnTo>
                  <a:close/>
                </a:path>
                <a:path w="816610" h="2611755">
                  <a:moveTo>
                    <a:pt x="668324" y="663244"/>
                  </a:moveTo>
                  <a:lnTo>
                    <a:pt x="643648" y="615061"/>
                  </a:lnTo>
                  <a:lnTo>
                    <a:pt x="617054" y="567677"/>
                  </a:lnTo>
                  <a:lnTo>
                    <a:pt x="591832" y="526173"/>
                  </a:lnTo>
                  <a:lnTo>
                    <a:pt x="571919" y="495503"/>
                  </a:lnTo>
                  <a:lnTo>
                    <a:pt x="131191" y="936307"/>
                  </a:lnTo>
                  <a:lnTo>
                    <a:pt x="0" y="1067511"/>
                  </a:lnTo>
                  <a:lnTo>
                    <a:pt x="0" y="1331607"/>
                  </a:lnTo>
                  <a:lnTo>
                    <a:pt x="395312" y="936307"/>
                  </a:lnTo>
                  <a:lnTo>
                    <a:pt x="668324" y="663244"/>
                  </a:lnTo>
                  <a:close/>
                </a:path>
                <a:path w="816610" h="2611755">
                  <a:moveTo>
                    <a:pt x="755078" y="1720862"/>
                  </a:moveTo>
                  <a:lnTo>
                    <a:pt x="0" y="2475941"/>
                  </a:lnTo>
                  <a:lnTo>
                    <a:pt x="0" y="2611437"/>
                  </a:lnTo>
                  <a:lnTo>
                    <a:pt x="41211" y="2590495"/>
                  </a:lnTo>
                  <a:lnTo>
                    <a:pt x="86194" y="2565793"/>
                  </a:lnTo>
                  <a:lnTo>
                    <a:pt x="148793" y="2527579"/>
                  </a:lnTo>
                  <a:lnTo>
                    <a:pt x="195668" y="2495981"/>
                  </a:lnTo>
                  <a:lnTo>
                    <a:pt x="241554" y="2462377"/>
                  </a:lnTo>
                  <a:lnTo>
                    <a:pt x="286410" y="2426741"/>
                  </a:lnTo>
                  <a:lnTo>
                    <a:pt x="321475" y="2396807"/>
                  </a:lnTo>
                  <a:lnTo>
                    <a:pt x="355790" y="2365540"/>
                  </a:lnTo>
                  <a:lnTo>
                    <a:pt x="389407" y="2333028"/>
                  </a:lnTo>
                  <a:lnTo>
                    <a:pt x="427215" y="2293810"/>
                  </a:lnTo>
                  <a:lnTo>
                    <a:pt x="463283" y="2253526"/>
                  </a:lnTo>
                  <a:lnTo>
                    <a:pt x="497586" y="2212251"/>
                  </a:lnTo>
                  <a:lnTo>
                    <a:pt x="530148" y="2170023"/>
                  </a:lnTo>
                  <a:lnTo>
                    <a:pt x="560959" y="2126894"/>
                  </a:lnTo>
                  <a:lnTo>
                    <a:pt x="590029" y="2082901"/>
                  </a:lnTo>
                  <a:lnTo>
                    <a:pt x="614997" y="2041842"/>
                  </a:lnTo>
                  <a:lnTo>
                    <a:pt x="646379" y="1985708"/>
                  </a:lnTo>
                  <a:lnTo>
                    <a:pt x="668261" y="1942820"/>
                  </a:lnTo>
                  <a:lnTo>
                    <a:pt x="688644" y="1899386"/>
                  </a:lnTo>
                  <a:lnTo>
                    <a:pt x="707517" y="1855431"/>
                  </a:lnTo>
                  <a:lnTo>
                    <a:pt x="724890" y="1810994"/>
                  </a:lnTo>
                  <a:lnTo>
                    <a:pt x="740740" y="1766138"/>
                  </a:lnTo>
                  <a:lnTo>
                    <a:pt x="755078" y="1720862"/>
                  </a:lnTo>
                  <a:close/>
                </a:path>
                <a:path w="816610" h="2611755">
                  <a:moveTo>
                    <a:pt x="764730" y="918946"/>
                  </a:moveTo>
                  <a:lnTo>
                    <a:pt x="762787" y="911885"/>
                  </a:lnTo>
                  <a:lnTo>
                    <a:pt x="760742" y="904735"/>
                  </a:lnTo>
                  <a:lnTo>
                    <a:pt x="757770" y="894511"/>
                  </a:lnTo>
                  <a:lnTo>
                    <a:pt x="755916" y="888390"/>
                  </a:lnTo>
                  <a:lnTo>
                    <a:pt x="752652" y="877455"/>
                  </a:lnTo>
                  <a:lnTo>
                    <a:pt x="740308" y="838606"/>
                  </a:lnTo>
                  <a:lnTo>
                    <a:pt x="725195" y="795820"/>
                  </a:lnTo>
                  <a:lnTo>
                    <a:pt x="706247" y="747407"/>
                  </a:lnTo>
                  <a:lnTo>
                    <a:pt x="696099" y="723430"/>
                  </a:lnTo>
                  <a:lnTo>
                    <a:pt x="0" y="1419555"/>
                  </a:lnTo>
                  <a:lnTo>
                    <a:pt x="0" y="1683689"/>
                  </a:lnTo>
                  <a:lnTo>
                    <a:pt x="764730" y="918946"/>
                  </a:lnTo>
                  <a:close/>
                </a:path>
                <a:path w="816610" h="2611755">
                  <a:moveTo>
                    <a:pt x="813676" y="1222095"/>
                  </a:moveTo>
                  <a:lnTo>
                    <a:pt x="810628" y="1178217"/>
                  </a:lnTo>
                  <a:lnTo>
                    <a:pt x="806246" y="1134516"/>
                  </a:lnTo>
                  <a:lnTo>
                    <a:pt x="800531" y="1090790"/>
                  </a:lnTo>
                  <a:lnTo>
                    <a:pt x="793521" y="1047305"/>
                  </a:lnTo>
                  <a:lnTo>
                    <a:pt x="785164" y="1003985"/>
                  </a:lnTo>
                  <a:lnTo>
                    <a:pt x="782104" y="989622"/>
                  </a:lnTo>
                  <a:lnTo>
                    <a:pt x="0" y="1771675"/>
                  </a:lnTo>
                  <a:lnTo>
                    <a:pt x="0" y="2035784"/>
                  </a:lnTo>
                  <a:lnTo>
                    <a:pt x="813676" y="1222095"/>
                  </a:lnTo>
                  <a:close/>
                </a:path>
                <a:path w="816610" h="2611755">
                  <a:moveTo>
                    <a:pt x="816000" y="1307833"/>
                  </a:moveTo>
                  <a:lnTo>
                    <a:pt x="0" y="2123833"/>
                  </a:lnTo>
                  <a:lnTo>
                    <a:pt x="0" y="2387892"/>
                  </a:lnTo>
                  <a:lnTo>
                    <a:pt x="784885" y="1602994"/>
                  </a:lnTo>
                  <a:lnTo>
                    <a:pt x="795286" y="1548180"/>
                  </a:lnTo>
                  <a:lnTo>
                    <a:pt x="805853" y="1474584"/>
                  </a:lnTo>
                  <a:lnTo>
                    <a:pt x="811352" y="1419136"/>
                  </a:lnTo>
                  <a:lnTo>
                    <a:pt x="814730" y="1363522"/>
                  </a:lnTo>
                  <a:lnTo>
                    <a:pt x="816000" y="13078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313180" cy="1767205"/>
            </a:xfrm>
            <a:custGeom>
              <a:avLst/>
              <a:gdLst/>
              <a:ahLst/>
              <a:cxnLst/>
              <a:rect l="l" t="t" r="r" b="b"/>
              <a:pathLst>
                <a:path w="1313180" h="1767205">
                  <a:moveTo>
                    <a:pt x="231089" y="0"/>
                  </a:moveTo>
                  <a:lnTo>
                    <a:pt x="143040" y="0"/>
                  </a:lnTo>
                  <a:lnTo>
                    <a:pt x="0" y="143052"/>
                  </a:lnTo>
                  <a:lnTo>
                    <a:pt x="0" y="231101"/>
                  </a:lnTo>
                  <a:lnTo>
                    <a:pt x="231089" y="0"/>
                  </a:lnTo>
                  <a:close/>
                </a:path>
                <a:path w="1313180" h="1767205">
                  <a:moveTo>
                    <a:pt x="583234" y="0"/>
                  </a:moveTo>
                  <a:lnTo>
                    <a:pt x="495185" y="0"/>
                  </a:lnTo>
                  <a:lnTo>
                    <a:pt x="0" y="495198"/>
                  </a:lnTo>
                  <a:lnTo>
                    <a:pt x="0" y="583247"/>
                  </a:lnTo>
                  <a:lnTo>
                    <a:pt x="583234" y="0"/>
                  </a:lnTo>
                  <a:close/>
                </a:path>
                <a:path w="1313180" h="1767205">
                  <a:moveTo>
                    <a:pt x="935291" y="0"/>
                  </a:moveTo>
                  <a:lnTo>
                    <a:pt x="847344" y="0"/>
                  </a:lnTo>
                  <a:lnTo>
                    <a:pt x="0" y="847356"/>
                  </a:lnTo>
                  <a:lnTo>
                    <a:pt x="0" y="935304"/>
                  </a:lnTo>
                  <a:lnTo>
                    <a:pt x="935291" y="0"/>
                  </a:lnTo>
                  <a:close/>
                </a:path>
                <a:path w="1313180" h="1767205">
                  <a:moveTo>
                    <a:pt x="1166901" y="120573"/>
                  </a:moveTo>
                  <a:lnTo>
                    <a:pt x="1158786" y="106756"/>
                  </a:lnTo>
                  <a:lnTo>
                    <a:pt x="1150467" y="93078"/>
                  </a:lnTo>
                  <a:lnTo>
                    <a:pt x="1141971" y="79527"/>
                  </a:lnTo>
                  <a:lnTo>
                    <a:pt x="1133284" y="66116"/>
                  </a:lnTo>
                  <a:lnTo>
                    <a:pt x="0" y="1199438"/>
                  </a:lnTo>
                  <a:lnTo>
                    <a:pt x="0" y="1287487"/>
                  </a:lnTo>
                  <a:lnTo>
                    <a:pt x="1166901" y="120573"/>
                  </a:lnTo>
                  <a:close/>
                </a:path>
                <a:path w="1313180" h="1767205">
                  <a:moveTo>
                    <a:pt x="1264615" y="991171"/>
                  </a:moveTo>
                  <a:lnTo>
                    <a:pt x="537273" y="1718513"/>
                  </a:lnTo>
                  <a:lnTo>
                    <a:pt x="574052" y="1706499"/>
                  </a:lnTo>
                  <a:lnTo>
                    <a:pt x="610247" y="1693227"/>
                  </a:lnTo>
                  <a:lnTo>
                    <a:pt x="645820" y="1678724"/>
                  </a:lnTo>
                  <a:lnTo>
                    <a:pt x="680770" y="1663065"/>
                  </a:lnTo>
                  <a:lnTo>
                    <a:pt x="1209167" y="1134668"/>
                  </a:lnTo>
                  <a:lnTo>
                    <a:pt x="1224813" y="1099731"/>
                  </a:lnTo>
                  <a:lnTo>
                    <a:pt x="1239291" y="1064145"/>
                  </a:lnTo>
                  <a:lnTo>
                    <a:pt x="1252562" y="1027950"/>
                  </a:lnTo>
                  <a:lnTo>
                    <a:pt x="1264615" y="991171"/>
                  </a:lnTo>
                  <a:close/>
                </a:path>
                <a:path w="1313180" h="1767205">
                  <a:moveTo>
                    <a:pt x="1271397" y="368160"/>
                  </a:moveTo>
                  <a:lnTo>
                    <a:pt x="1266444" y="351320"/>
                  </a:lnTo>
                  <a:lnTo>
                    <a:pt x="1261249" y="334594"/>
                  </a:lnTo>
                  <a:lnTo>
                    <a:pt x="1255801" y="317982"/>
                  </a:lnTo>
                  <a:lnTo>
                    <a:pt x="1250124" y="301472"/>
                  </a:lnTo>
                  <a:lnTo>
                    <a:pt x="0" y="1551597"/>
                  </a:lnTo>
                  <a:lnTo>
                    <a:pt x="0" y="1639557"/>
                  </a:lnTo>
                  <a:lnTo>
                    <a:pt x="1271397" y="368160"/>
                  </a:lnTo>
                  <a:close/>
                </a:path>
                <a:path w="1313180" h="1767205">
                  <a:moveTo>
                    <a:pt x="1312913" y="668235"/>
                  </a:moveTo>
                  <a:lnTo>
                    <a:pt x="1312735" y="649389"/>
                  </a:lnTo>
                  <a:lnTo>
                    <a:pt x="1312240" y="630631"/>
                  </a:lnTo>
                  <a:lnTo>
                    <a:pt x="1311414" y="611949"/>
                  </a:lnTo>
                  <a:lnTo>
                    <a:pt x="1310309" y="593369"/>
                  </a:lnTo>
                  <a:lnTo>
                    <a:pt x="139471" y="1764207"/>
                  </a:lnTo>
                  <a:lnTo>
                    <a:pt x="158051" y="1765325"/>
                  </a:lnTo>
                  <a:lnTo>
                    <a:pt x="176733" y="1766138"/>
                  </a:lnTo>
                  <a:lnTo>
                    <a:pt x="195491" y="1766633"/>
                  </a:lnTo>
                  <a:lnTo>
                    <a:pt x="214337" y="1766811"/>
                  </a:lnTo>
                  <a:lnTo>
                    <a:pt x="217855" y="1766811"/>
                  </a:lnTo>
                  <a:lnTo>
                    <a:pt x="225018" y="1766620"/>
                  </a:lnTo>
                  <a:lnTo>
                    <a:pt x="1312722" y="678916"/>
                  </a:lnTo>
                  <a:lnTo>
                    <a:pt x="1312913" y="671855"/>
                  </a:lnTo>
                  <a:lnTo>
                    <a:pt x="1312913" y="668235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7045847" y="2197316"/>
            <a:ext cx="1242695" cy="2338070"/>
            <a:chOff x="17045847" y="2197316"/>
            <a:chExt cx="1242695" cy="2338070"/>
          </a:xfrm>
        </p:grpSpPr>
        <p:sp>
          <p:nvSpPr>
            <p:cNvPr id="7" name="object 7"/>
            <p:cNvSpPr/>
            <p:nvPr/>
          </p:nvSpPr>
          <p:spPr>
            <a:xfrm>
              <a:off x="17895596" y="2434754"/>
              <a:ext cx="392430" cy="523875"/>
            </a:xfrm>
            <a:custGeom>
              <a:avLst/>
              <a:gdLst/>
              <a:ahLst/>
              <a:cxnLst/>
              <a:rect l="l" t="t" r="r" b="b"/>
              <a:pathLst>
                <a:path w="392430" h="523875">
                  <a:moveTo>
                    <a:pt x="392391" y="253974"/>
                  </a:moveTo>
                  <a:lnTo>
                    <a:pt x="51066" y="322707"/>
                  </a:lnTo>
                  <a:lnTo>
                    <a:pt x="41503" y="353047"/>
                  </a:lnTo>
                  <a:lnTo>
                    <a:pt x="38163" y="363956"/>
                  </a:lnTo>
                  <a:lnTo>
                    <a:pt x="26936" y="403136"/>
                  </a:lnTo>
                  <a:lnTo>
                    <a:pt x="15836" y="447141"/>
                  </a:lnTo>
                  <a:lnTo>
                    <a:pt x="4813" y="497941"/>
                  </a:lnTo>
                  <a:lnTo>
                    <a:pt x="0" y="523532"/>
                  </a:lnTo>
                  <a:lnTo>
                    <a:pt x="392391" y="444500"/>
                  </a:lnTo>
                  <a:lnTo>
                    <a:pt x="392391" y="253974"/>
                  </a:lnTo>
                  <a:close/>
                </a:path>
                <a:path w="392430" h="523875">
                  <a:moveTo>
                    <a:pt x="392391" y="0"/>
                  </a:moveTo>
                  <a:lnTo>
                    <a:pt x="178130" y="43154"/>
                  </a:lnTo>
                  <a:lnTo>
                    <a:pt x="156387" y="81394"/>
                  </a:lnTo>
                  <a:lnTo>
                    <a:pt x="135839" y="120205"/>
                  </a:lnTo>
                  <a:lnTo>
                    <a:pt x="116395" y="159791"/>
                  </a:lnTo>
                  <a:lnTo>
                    <a:pt x="98145" y="199872"/>
                  </a:lnTo>
                  <a:lnTo>
                    <a:pt x="81140" y="240576"/>
                  </a:lnTo>
                  <a:lnTo>
                    <a:pt x="75730" y="254241"/>
                  </a:lnTo>
                  <a:lnTo>
                    <a:pt x="323608" y="204317"/>
                  </a:lnTo>
                  <a:lnTo>
                    <a:pt x="392391" y="190487"/>
                  </a:lnTo>
                  <a:lnTo>
                    <a:pt x="39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9259" y="2197316"/>
              <a:ext cx="168740" cy="2079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872838" y="2942665"/>
              <a:ext cx="415290" cy="765175"/>
            </a:xfrm>
            <a:custGeom>
              <a:avLst/>
              <a:gdLst/>
              <a:ahLst/>
              <a:cxnLst/>
              <a:rect l="l" t="t" r="r" b="b"/>
              <a:pathLst>
                <a:path w="415290" h="765175">
                  <a:moveTo>
                    <a:pt x="415150" y="508050"/>
                  </a:moveTo>
                  <a:lnTo>
                    <a:pt x="385089" y="514096"/>
                  </a:lnTo>
                  <a:lnTo>
                    <a:pt x="34112" y="584758"/>
                  </a:lnTo>
                  <a:lnTo>
                    <a:pt x="35674" y="591972"/>
                  </a:lnTo>
                  <a:lnTo>
                    <a:pt x="37503" y="599109"/>
                  </a:lnTo>
                  <a:lnTo>
                    <a:pt x="39128" y="606221"/>
                  </a:lnTo>
                  <a:lnTo>
                    <a:pt x="49199" y="646696"/>
                  </a:lnTo>
                  <a:lnTo>
                    <a:pt x="60299" y="686638"/>
                  </a:lnTo>
                  <a:lnTo>
                    <a:pt x="72453" y="726033"/>
                  </a:lnTo>
                  <a:lnTo>
                    <a:pt x="85686" y="764857"/>
                  </a:lnTo>
                  <a:lnTo>
                    <a:pt x="415150" y="698512"/>
                  </a:lnTo>
                  <a:lnTo>
                    <a:pt x="415150" y="508050"/>
                  </a:lnTo>
                  <a:close/>
                </a:path>
                <a:path w="415290" h="765175">
                  <a:moveTo>
                    <a:pt x="415150" y="254063"/>
                  </a:moveTo>
                  <a:lnTo>
                    <a:pt x="1473" y="337388"/>
                  </a:lnTo>
                  <a:lnTo>
                    <a:pt x="2184" y="351193"/>
                  </a:lnTo>
                  <a:lnTo>
                    <a:pt x="3060" y="364998"/>
                  </a:lnTo>
                  <a:lnTo>
                    <a:pt x="6451" y="407466"/>
                  </a:lnTo>
                  <a:lnTo>
                    <a:pt x="11341" y="451904"/>
                  </a:lnTo>
                  <a:lnTo>
                    <a:pt x="18961" y="505739"/>
                  </a:lnTo>
                  <a:lnTo>
                    <a:pt x="21971" y="523659"/>
                  </a:lnTo>
                  <a:lnTo>
                    <a:pt x="415150" y="444538"/>
                  </a:lnTo>
                  <a:lnTo>
                    <a:pt x="415150" y="254063"/>
                  </a:lnTo>
                  <a:close/>
                </a:path>
                <a:path w="415290" h="765175">
                  <a:moveTo>
                    <a:pt x="415150" y="0"/>
                  </a:moveTo>
                  <a:lnTo>
                    <a:pt x="391096" y="4851"/>
                  </a:lnTo>
                  <a:lnTo>
                    <a:pt x="12573" y="81114"/>
                  </a:lnTo>
                  <a:lnTo>
                    <a:pt x="6438" y="134899"/>
                  </a:lnTo>
                  <a:lnTo>
                    <a:pt x="2362" y="189090"/>
                  </a:lnTo>
                  <a:lnTo>
                    <a:pt x="381" y="237617"/>
                  </a:lnTo>
                  <a:lnTo>
                    <a:pt x="0" y="274180"/>
                  </a:lnTo>
                  <a:lnTo>
                    <a:pt x="415150" y="190500"/>
                  </a:lnTo>
                  <a:lnTo>
                    <a:pt x="415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9781" y="3958732"/>
              <a:ext cx="188218" cy="2036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981119" y="3704632"/>
              <a:ext cx="307340" cy="235585"/>
            </a:xfrm>
            <a:custGeom>
              <a:avLst/>
              <a:gdLst/>
              <a:ahLst/>
              <a:cxnLst/>
              <a:rect l="l" t="t" r="r" b="b"/>
              <a:pathLst>
                <a:path w="307340" h="235585">
                  <a:moveTo>
                    <a:pt x="306880" y="0"/>
                  </a:moveTo>
                  <a:lnTo>
                    <a:pt x="306880" y="190553"/>
                  </a:lnTo>
                  <a:lnTo>
                    <a:pt x="84451" y="235308"/>
                  </a:lnTo>
                  <a:lnTo>
                    <a:pt x="74397" y="217434"/>
                  </a:lnTo>
                  <a:lnTo>
                    <a:pt x="55015" y="181158"/>
                  </a:lnTo>
                  <a:lnTo>
                    <a:pt x="32100" y="134856"/>
                  </a:lnTo>
                  <a:lnTo>
                    <a:pt x="15784" y="99191"/>
                  </a:lnTo>
                  <a:lnTo>
                    <a:pt x="0" y="61865"/>
                  </a:lnTo>
                  <a:lnTo>
                    <a:pt x="30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060863" y="2625279"/>
              <a:ext cx="1227455" cy="1307465"/>
            </a:xfrm>
            <a:custGeom>
              <a:avLst/>
              <a:gdLst/>
              <a:ahLst/>
              <a:cxnLst/>
              <a:rect l="l" t="t" r="r" b="b"/>
              <a:pathLst>
                <a:path w="1227455" h="1307464">
                  <a:moveTo>
                    <a:pt x="1227124" y="1015885"/>
                  </a:moveTo>
                  <a:lnTo>
                    <a:pt x="68554" y="1249210"/>
                  </a:lnTo>
                  <a:lnTo>
                    <a:pt x="74752" y="1263904"/>
                  </a:lnTo>
                  <a:lnTo>
                    <a:pt x="81178" y="1278509"/>
                  </a:lnTo>
                  <a:lnTo>
                    <a:pt x="87807" y="1293025"/>
                  </a:lnTo>
                  <a:lnTo>
                    <a:pt x="94640" y="1307452"/>
                  </a:lnTo>
                  <a:lnTo>
                    <a:pt x="1227124" y="1079398"/>
                  </a:lnTo>
                  <a:lnTo>
                    <a:pt x="1227124" y="1015885"/>
                  </a:lnTo>
                  <a:close/>
                </a:path>
                <a:path w="1227455" h="1307464">
                  <a:moveTo>
                    <a:pt x="1227124" y="761936"/>
                  </a:moveTo>
                  <a:lnTo>
                    <a:pt x="0" y="1009078"/>
                  </a:lnTo>
                  <a:lnTo>
                    <a:pt x="2628" y="1024407"/>
                  </a:lnTo>
                  <a:lnTo>
                    <a:pt x="5473" y="1039698"/>
                  </a:lnTo>
                  <a:lnTo>
                    <a:pt x="8534" y="1054950"/>
                  </a:lnTo>
                  <a:lnTo>
                    <a:pt x="11811" y="1070152"/>
                  </a:lnTo>
                  <a:lnTo>
                    <a:pt x="1227124" y="825385"/>
                  </a:lnTo>
                  <a:lnTo>
                    <a:pt x="1227124" y="761936"/>
                  </a:lnTo>
                  <a:close/>
                </a:path>
                <a:path w="1227455" h="1307464">
                  <a:moveTo>
                    <a:pt x="1227124" y="253961"/>
                  </a:moveTo>
                  <a:lnTo>
                    <a:pt x="37172" y="493610"/>
                  </a:lnTo>
                  <a:lnTo>
                    <a:pt x="22377" y="544029"/>
                  </a:lnTo>
                  <a:lnTo>
                    <a:pt x="17957" y="560920"/>
                  </a:lnTo>
                  <a:lnTo>
                    <a:pt x="1227124" y="317411"/>
                  </a:lnTo>
                  <a:lnTo>
                    <a:pt x="1227124" y="253961"/>
                  </a:lnTo>
                  <a:close/>
                </a:path>
                <a:path w="1227455" h="1307464">
                  <a:moveTo>
                    <a:pt x="1227124" y="0"/>
                  </a:moveTo>
                  <a:lnTo>
                    <a:pt x="174777" y="211937"/>
                  </a:lnTo>
                  <a:lnTo>
                    <a:pt x="148450" y="252425"/>
                  </a:lnTo>
                  <a:lnTo>
                    <a:pt x="129438" y="284518"/>
                  </a:lnTo>
                  <a:lnTo>
                    <a:pt x="1227124" y="63449"/>
                  </a:lnTo>
                  <a:lnTo>
                    <a:pt x="1227124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71015" y="4212694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4" h="21589">
                  <a:moveTo>
                    <a:pt x="16984" y="0"/>
                  </a:moveTo>
                  <a:lnTo>
                    <a:pt x="16984" y="21036"/>
                  </a:lnTo>
                  <a:lnTo>
                    <a:pt x="15155" y="19189"/>
                  </a:lnTo>
                  <a:lnTo>
                    <a:pt x="0" y="3424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5839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40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48" y="2095423"/>
                  </a:lnTo>
                  <a:lnTo>
                    <a:pt x="1242148" y="2031923"/>
                  </a:lnTo>
                  <a:close/>
                </a:path>
                <a:path w="1242694" h="2164079">
                  <a:moveTo>
                    <a:pt x="1242148" y="1777885"/>
                  </a:moveTo>
                  <a:lnTo>
                    <a:pt x="416610" y="1944141"/>
                  </a:lnTo>
                  <a:lnTo>
                    <a:pt x="433209" y="1957006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48" y="1841398"/>
                  </a:lnTo>
                  <a:lnTo>
                    <a:pt x="1242148" y="1777885"/>
                  </a:lnTo>
                  <a:close/>
                </a:path>
                <a:path w="1242694" h="2164079">
                  <a:moveTo>
                    <a:pt x="1242148" y="1523923"/>
                  </a:moveTo>
                  <a:lnTo>
                    <a:pt x="211582" y="1731467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31"/>
                  </a:lnTo>
                  <a:lnTo>
                    <a:pt x="1242148" y="1587436"/>
                  </a:lnTo>
                  <a:lnTo>
                    <a:pt x="1242148" y="1523923"/>
                  </a:lnTo>
                  <a:close/>
                </a:path>
                <a:path w="1242694" h="2164079">
                  <a:moveTo>
                    <a:pt x="1242148" y="761949"/>
                  </a:moveTo>
                  <a:lnTo>
                    <a:pt x="2159" y="1011682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48" y="825461"/>
                  </a:lnTo>
                  <a:lnTo>
                    <a:pt x="1242148" y="761949"/>
                  </a:lnTo>
                  <a:close/>
                </a:path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81216" y="5142967"/>
            <a:ext cx="2869122" cy="201030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15110" y="3282151"/>
            <a:ext cx="3228974" cy="680084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199682" y="3282151"/>
            <a:ext cx="3362324" cy="680084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535017" y="1987803"/>
            <a:ext cx="102590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20" dirty="0">
                <a:solidFill>
                  <a:srgbClr val="292926"/>
                </a:solidFill>
                <a:latin typeface="Lucida Sans Unicode"/>
                <a:cs typeface="Lucida Sans Unicode"/>
              </a:rPr>
              <a:t>Users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70" dirty="0">
                <a:solidFill>
                  <a:srgbClr val="292926"/>
                </a:solidFill>
                <a:latin typeface="Lucida Sans Unicode"/>
                <a:cs typeface="Lucida Sans Unicode"/>
              </a:rPr>
              <a:t>will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80" dirty="0">
                <a:solidFill>
                  <a:srgbClr val="292926"/>
                </a:solidFill>
                <a:latin typeface="Lucida Sans Unicode"/>
                <a:cs typeface="Lucida Sans Unicode"/>
              </a:rPr>
              <a:t>be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50" dirty="0">
                <a:solidFill>
                  <a:srgbClr val="292926"/>
                </a:solidFill>
                <a:latin typeface="Lucida Sans Unicode"/>
                <a:cs typeface="Lucida Sans Unicode"/>
              </a:rPr>
              <a:t>informed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35" dirty="0">
                <a:solidFill>
                  <a:srgbClr val="292926"/>
                </a:solidFill>
                <a:latin typeface="Lucida Sans Unicode"/>
                <a:cs typeface="Lucida Sans Unicode"/>
              </a:rPr>
              <a:t>about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40" dirty="0">
                <a:solidFill>
                  <a:srgbClr val="292926"/>
                </a:solidFill>
                <a:latin typeface="Lucida Sans Unicode"/>
                <a:cs typeface="Lucida Sans Unicode"/>
              </a:rPr>
              <a:t>new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70" dirty="0">
                <a:solidFill>
                  <a:srgbClr val="292926"/>
                </a:solidFill>
                <a:latin typeface="Lucida Sans Unicode"/>
                <a:cs typeface="Lucida Sans Unicode"/>
              </a:rPr>
              <a:t>ongoing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50" dirty="0">
                <a:solidFill>
                  <a:srgbClr val="292926"/>
                </a:solidFill>
                <a:latin typeface="Lucida Sans Unicode"/>
                <a:cs typeface="Lucida Sans Unicode"/>
              </a:rPr>
              <a:t>trends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65906" y="3593756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70" h="447675">
                <a:moveTo>
                  <a:pt x="448043" y="185635"/>
                </a:moveTo>
                <a:lnTo>
                  <a:pt x="392049" y="234797"/>
                </a:lnTo>
                <a:lnTo>
                  <a:pt x="392049" y="391706"/>
                </a:lnTo>
                <a:lnTo>
                  <a:pt x="56007" y="391706"/>
                </a:lnTo>
                <a:lnTo>
                  <a:pt x="56007" y="55956"/>
                </a:lnTo>
                <a:lnTo>
                  <a:pt x="392049" y="55956"/>
                </a:lnTo>
                <a:lnTo>
                  <a:pt x="392049" y="65532"/>
                </a:lnTo>
                <a:lnTo>
                  <a:pt x="438531" y="24828"/>
                </a:lnTo>
                <a:lnTo>
                  <a:pt x="429755" y="14630"/>
                </a:lnTo>
                <a:lnTo>
                  <a:pt x="418795" y="6794"/>
                </a:lnTo>
                <a:lnTo>
                  <a:pt x="406069" y="1765"/>
                </a:lnTo>
                <a:lnTo>
                  <a:pt x="392049" y="0"/>
                </a:lnTo>
                <a:lnTo>
                  <a:pt x="56007" y="0"/>
                </a:lnTo>
                <a:lnTo>
                  <a:pt x="34213" y="4394"/>
                </a:lnTo>
                <a:lnTo>
                  <a:pt x="16408" y="16383"/>
                </a:lnTo>
                <a:lnTo>
                  <a:pt x="4406" y="34175"/>
                </a:lnTo>
                <a:lnTo>
                  <a:pt x="0" y="55956"/>
                </a:lnTo>
                <a:lnTo>
                  <a:pt x="0" y="391706"/>
                </a:lnTo>
                <a:lnTo>
                  <a:pt x="4406" y="413486"/>
                </a:lnTo>
                <a:lnTo>
                  <a:pt x="16408" y="431279"/>
                </a:lnTo>
                <a:lnTo>
                  <a:pt x="34213" y="443268"/>
                </a:lnTo>
                <a:lnTo>
                  <a:pt x="56007" y="447675"/>
                </a:lnTo>
                <a:lnTo>
                  <a:pt x="392049" y="447675"/>
                </a:lnTo>
                <a:lnTo>
                  <a:pt x="413842" y="443268"/>
                </a:lnTo>
                <a:lnTo>
                  <a:pt x="431647" y="431279"/>
                </a:lnTo>
                <a:lnTo>
                  <a:pt x="443649" y="413486"/>
                </a:lnTo>
                <a:lnTo>
                  <a:pt x="448043" y="391706"/>
                </a:lnTo>
                <a:lnTo>
                  <a:pt x="448043" y="185635"/>
                </a:lnTo>
                <a:close/>
              </a:path>
              <a:path w="483870" h="447675">
                <a:moveTo>
                  <a:pt x="483489" y="121424"/>
                </a:moveTo>
                <a:lnTo>
                  <a:pt x="432562" y="63525"/>
                </a:lnTo>
                <a:lnTo>
                  <a:pt x="224269" y="246380"/>
                </a:lnTo>
                <a:lnTo>
                  <a:pt x="151625" y="163791"/>
                </a:lnTo>
                <a:lnTo>
                  <a:pt x="94513" y="213918"/>
                </a:lnTo>
                <a:lnTo>
                  <a:pt x="167182" y="296506"/>
                </a:lnTo>
                <a:lnTo>
                  <a:pt x="218084" y="354406"/>
                </a:lnTo>
                <a:lnTo>
                  <a:pt x="483489" y="121424"/>
                </a:lnTo>
                <a:close/>
              </a:path>
            </a:pathLst>
          </a:custGeom>
          <a:solidFill>
            <a:srgbClr val="0C09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5906" y="4919001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70" h="447675">
                <a:moveTo>
                  <a:pt x="448043" y="185648"/>
                </a:moveTo>
                <a:lnTo>
                  <a:pt x="392049" y="234810"/>
                </a:lnTo>
                <a:lnTo>
                  <a:pt x="392049" y="391718"/>
                </a:lnTo>
                <a:lnTo>
                  <a:pt x="56007" y="391718"/>
                </a:lnTo>
                <a:lnTo>
                  <a:pt x="56007" y="55956"/>
                </a:lnTo>
                <a:lnTo>
                  <a:pt x="392049" y="55956"/>
                </a:lnTo>
                <a:lnTo>
                  <a:pt x="392049" y="65544"/>
                </a:lnTo>
                <a:lnTo>
                  <a:pt x="438531" y="24841"/>
                </a:lnTo>
                <a:lnTo>
                  <a:pt x="429755" y="14643"/>
                </a:lnTo>
                <a:lnTo>
                  <a:pt x="418795" y="6807"/>
                </a:lnTo>
                <a:lnTo>
                  <a:pt x="406069" y="1778"/>
                </a:lnTo>
                <a:lnTo>
                  <a:pt x="392049" y="0"/>
                </a:lnTo>
                <a:lnTo>
                  <a:pt x="56007" y="0"/>
                </a:lnTo>
                <a:lnTo>
                  <a:pt x="34213" y="4394"/>
                </a:lnTo>
                <a:lnTo>
                  <a:pt x="16408" y="16395"/>
                </a:lnTo>
                <a:lnTo>
                  <a:pt x="4406" y="34175"/>
                </a:lnTo>
                <a:lnTo>
                  <a:pt x="0" y="55956"/>
                </a:lnTo>
                <a:lnTo>
                  <a:pt x="0" y="391718"/>
                </a:lnTo>
                <a:lnTo>
                  <a:pt x="4406" y="413499"/>
                </a:lnTo>
                <a:lnTo>
                  <a:pt x="16408" y="431279"/>
                </a:lnTo>
                <a:lnTo>
                  <a:pt x="34213" y="443280"/>
                </a:lnTo>
                <a:lnTo>
                  <a:pt x="56007" y="447675"/>
                </a:lnTo>
                <a:lnTo>
                  <a:pt x="392049" y="447675"/>
                </a:lnTo>
                <a:lnTo>
                  <a:pt x="413842" y="443280"/>
                </a:lnTo>
                <a:lnTo>
                  <a:pt x="431647" y="431279"/>
                </a:lnTo>
                <a:lnTo>
                  <a:pt x="443649" y="413499"/>
                </a:lnTo>
                <a:lnTo>
                  <a:pt x="448043" y="391718"/>
                </a:lnTo>
                <a:lnTo>
                  <a:pt x="448043" y="185648"/>
                </a:lnTo>
                <a:close/>
              </a:path>
              <a:path w="483870" h="447675">
                <a:moveTo>
                  <a:pt x="483489" y="121424"/>
                </a:moveTo>
                <a:lnTo>
                  <a:pt x="432562" y="63525"/>
                </a:lnTo>
                <a:lnTo>
                  <a:pt x="224269" y="246392"/>
                </a:lnTo>
                <a:lnTo>
                  <a:pt x="151625" y="163804"/>
                </a:lnTo>
                <a:lnTo>
                  <a:pt x="94513" y="213918"/>
                </a:lnTo>
                <a:lnTo>
                  <a:pt x="167182" y="296506"/>
                </a:lnTo>
                <a:lnTo>
                  <a:pt x="218084" y="354406"/>
                </a:lnTo>
                <a:lnTo>
                  <a:pt x="483489" y="121424"/>
                </a:lnTo>
                <a:close/>
              </a:path>
            </a:pathLst>
          </a:custGeom>
          <a:solidFill>
            <a:srgbClr val="0C09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2725" y="973427"/>
            <a:ext cx="11426825" cy="213360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786255" marR="5080" indent="-1774189">
              <a:lnSpc>
                <a:spcPts val="7820"/>
              </a:lnSpc>
              <a:spcBef>
                <a:spcPts val="1155"/>
              </a:spcBef>
            </a:pPr>
            <a:r>
              <a:rPr sz="7300" b="1" spc="-165" dirty="0">
                <a:solidFill>
                  <a:srgbClr val="292926"/>
                </a:solidFill>
                <a:latin typeface="Verdana"/>
                <a:cs typeface="Verdana"/>
              </a:rPr>
              <a:t>Problems</a:t>
            </a:r>
            <a:r>
              <a:rPr sz="7300" b="1" spc="-445" dirty="0">
                <a:solidFill>
                  <a:srgbClr val="292926"/>
                </a:solidFill>
                <a:latin typeface="Verdana"/>
                <a:cs typeface="Verdana"/>
              </a:rPr>
              <a:t> </a:t>
            </a:r>
            <a:r>
              <a:rPr sz="7300" b="1" spc="-114" dirty="0">
                <a:solidFill>
                  <a:srgbClr val="292926"/>
                </a:solidFill>
                <a:latin typeface="Verdana"/>
                <a:cs typeface="Verdana"/>
              </a:rPr>
              <a:t>Encountered </a:t>
            </a:r>
            <a:r>
              <a:rPr sz="7300" b="1" spc="-2480" dirty="0">
                <a:solidFill>
                  <a:srgbClr val="292926"/>
                </a:solidFill>
                <a:latin typeface="Verdana"/>
                <a:cs typeface="Verdana"/>
              </a:rPr>
              <a:t> </a:t>
            </a:r>
            <a:r>
              <a:rPr sz="7300" b="1" spc="-5" dirty="0">
                <a:solidFill>
                  <a:srgbClr val="292926"/>
                </a:solidFill>
                <a:latin typeface="Verdana"/>
                <a:cs typeface="Verdana"/>
              </a:rPr>
              <a:t>d</a:t>
            </a:r>
            <a:r>
              <a:rPr sz="7300" b="1" spc="-150" dirty="0">
                <a:solidFill>
                  <a:srgbClr val="292926"/>
                </a:solidFill>
                <a:latin typeface="Verdana"/>
                <a:cs typeface="Verdana"/>
              </a:rPr>
              <a:t>u</a:t>
            </a:r>
            <a:r>
              <a:rPr sz="7300" b="1" spc="-390" dirty="0">
                <a:solidFill>
                  <a:srgbClr val="292926"/>
                </a:solidFill>
                <a:latin typeface="Verdana"/>
                <a:cs typeface="Verdana"/>
              </a:rPr>
              <a:t>r</a:t>
            </a:r>
            <a:r>
              <a:rPr sz="7300" b="1" spc="-210" dirty="0">
                <a:solidFill>
                  <a:srgbClr val="292926"/>
                </a:solidFill>
                <a:latin typeface="Verdana"/>
                <a:cs typeface="Verdana"/>
              </a:rPr>
              <a:t>i</a:t>
            </a:r>
            <a:r>
              <a:rPr sz="7300" b="1" spc="-120" dirty="0">
                <a:solidFill>
                  <a:srgbClr val="292926"/>
                </a:solidFill>
                <a:latin typeface="Verdana"/>
                <a:cs typeface="Verdana"/>
              </a:rPr>
              <a:t>n</a:t>
            </a:r>
            <a:r>
              <a:rPr sz="7300" b="1" spc="50" dirty="0">
                <a:solidFill>
                  <a:srgbClr val="292926"/>
                </a:solidFill>
                <a:latin typeface="Verdana"/>
                <a:cs typeface="Verdana"/>
              </a:rPr>
              <a:t>g</a:t>
            </a:r>
            <a:r>
              <a:rPr sz="7300" b="1" spc="-370" dirty="0">
                <a:solidFill>
                  <a:srgbClr val="292926"/>
                </a:solidFill>
                <a:latin typeface="Verdana"/>
                <a:cs typeface="Verdana"/>
              </a:rPr>
              <a:t> </a:t>
            </a:r>
            <a:r>
              <a:rPr sz="7300" b="1" spc="-225" dirty="0">
                <a:solidFill>
                  <a:srgbClr val="292926"/>
                </a:solidFill>
                <a:latin typeface="Verdana"/>
                <a:cs typeface="Verdana"/>
              </a:rPr>
              <a:t>y</a:t>
            </a:r>
            <a:r>
              <a:rPr sz="7300" b="1" spc="-150" dirty="0">
                <a:solidFill>
                  <a:srgbClr val="292926"/>
                </a:solidFill>
                <a:latin typeface="Verdana"/>
                <a:cs typeface="Verdana"/>
              </a:rPr>
              <a:t>ou</a:t>
            </a:r>
            <a:r>
              <a:rPr sz="7300" b="1" spc="-390" dirty="0">
                <a:solidFill>
                  <a:srgbClr val="292926"/>
                </a:solidFill>
                <a:latin typeface="Verdana"/>
                <a:cs typeface="Verdana"/>
              </a:rPr>
              <a:t>r</a:t>
            </a:r>
            <a:r>
              <a:rPr sz="7300" b="1" spc="-370" dirty="0">
                <a:solidFill>
                  <a:srgbClr val="292926"/>
                </a:solidFill>
                <a:latin typeface="Verdana"/>
                <a:cs typeface="Verdana"/>
              </a:rPr>
              <a:t> </a:t>
            </a:r>
            <a:r>
              <a:rPr sz="7300" b="1" spc="-30" dirty="0">
                <a:solidFill>
                  <a:srgbClr val="292926"/>
                </a:solidFill>
                <a:latin typeface="Verdana"/>
                <a:cs typeface="Verdana"/>
              </a:rPr>
              <a:t>p</a:t>
            </a:r>
            <a:r>
              <a:rPr sz="7300" b="1" spc="-390" dirty="0">
                <a:solidFill>
                  <a:srgbClr val="292926"/>
                </a:solidFill>
                <a:latin typeface="Verdana"/>
                <a:cs typeface="Verdana"/>
              </a:rPr>
              <a:t>r</a:t>
            </a:r>
            <a:r>
              <a:rPr sz="7300" b="1" spc="-150" dirty="0">
                <a:solidFill>
                  <a:srgbClr val="292926"/>
                </a:solidFill>
                <a:latin typeface="Verdana"/>
                <a:cs typeface="Verdana"/>
              </a:rPr>
              <a:t>o</a:t>
            </a:r>
            <a:r>
              <a:rPr sz="7300" b="1" spc="-605" dirty="0">
                <a:solidFill>
                  <a:srgbClr val="292926"/>
                </a:solidFill>
                <a:latin typeface="Verdana"/>
                <a:cs typeface="Verdana"/>
              </a:rPr>
              <a:t>j</a:t>
            </a:r>
            <a:r>
              <a:rPr sz="7300" b="1" spc="-160" dirty="0">
                <a:solidFill>
                  <a:srgbClr val="292926"/>
                </a:solidFill>
                <a:latin typeface="Verdana"/>
                <a:cs typeface="Verdana"/>
              </a:rPr>
              <a:t>e</a:t>
            </a:r>
            <a:r>
              <a:rPr sz="7300" b="1" spc="105" dirty="0">
                <a:solidFill>
                  <a:srgbClr val="292926"/>
                </a:solidFill>
                <a:latin typeface="Verdana"/>
                <a:cs typeface="Verdana"/>
              </a:rPr>
              <a:t>c</a:t>
            </a:r>
            <a:r>
              <a:rPr sz="7300" b="1" spc="-60" dirty="0">
                <a:solidFill>
                  <a:srgbClr val="292926"/>
                </a:solidFill>
                <a:latin typeface="Verdana"/>
                <a:cs typeface="Verdana"/>
              </a:rPr>
              <a:t>t</a:t>
            </a:r>
            <a:endParaRPr sz="73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913334" y="7758775"/>
            <a:ext cx="2374900" cy="2528570"/>
            <a:chOff x="15913334" y="7758775"/>
            <a:chExt cx="2374900" cy="2528570"/>
          </a:xfrm>
        </p:grpSpPr>
        <p:sp>
          <p:nvSpPr>
            <p:cNvPr id="7" name="object 7"/>
            <p:cNvSpPr/>
            <p:nvPr/>
          </p:nvSpPr>
          <p:spPr>
            <a:xfrm>
              <a:off x="15913329" y="8085594"/>
              <a:ext cx="2374900" cy="2201545"/>
            </a:xfrm>
            <a:custGeom>
              <a:avLst/>
              <a:gdLst/>
              <a:ahLst/>
              <a:cxnLst/>
              <a:rect l="l" t="t" r="r" b="b"/>
              <a:pathLst>
                <a:path w="2374900" h="2201545">
                  <a:moveTo>
                    <a:pt x="1482217" y="74980"/>
                  </a:moveTo>
                  <a:lnTo>
                    <a:pt x="1432471" y="89535"/>
                  </a:lnTo>
                  <a:lnTo>
                    <a:pt x="1383055" y="105384"/>
                  </a:lnTo>
                  <a:lnTo>
                    <a:pt x="1333969" y="122529"/>
                  </a:lnTo>
                  <a:lnTo>
                    <a:pt x="1285265" y="140970"/>
                  </a:lnTo>
                  <a:lnTo>
                    <a:pt x="1236941" y="160693"/>
                  </a:lnTo>
                  <a:lnTo>
                    <a:pt x="1189050" y="181724"/>
                  </a:lnTo>
                  <a:lnTo>
                    <a:pt x="1141590" y="204050"/>
                  </a:lnTo>
                  <a:lnTo>
                    <a:pt x="1094613" y="227672"/>
                  </a:lnTo>
                  <a:lnTo>
                    <a:pt x="1048131" y="252577"/>
                  </a:lnTo>
                  <a:lnTo>
                    <a:pt x="1002169" y="278790"/>
                  </a:lnTo>
                  <a:lnTo>
                    <a:pt x="956754" y="306285"/>
                  </a:lnTo>
                  <a:lnTo>
                    <a:pt x="915631" y="332625"/>
                  </a:lnTo>
                  <a:lnTo>
                    <a:pt x="875017" y="360045"/>
                  </a:lnTo>
                  <a:lnTo>
                    <a:pt x="834936" y="388569"/>
                  </a:lnTo>
                  <a:lnTo>
                    <a:pt x="795388" y="418185"/>
                  </a:lnTo>
                  <a:lnTo>
                    <a:pt x="753833" y="450964"/>
                  </a:lnTo>
                  <a:lnTo>
                    <a:pt x="712939" y="484974"/>
                  </a:lnTo>
                  <a:lnTo>
                    <a:pt x="672744" y="520230"/>
                  </a:lnTo>
                  <a:lnTo>
                    <a:pt x="633272" y="556717"/>
                  </a:lnTo>
                  <a:lnTo>
                    <a:pt x="594537" y="594436"/>
                  </a:lnTo>
                  <a:lnTo>
                    <a:pt x="558965" y="630910"/>
                  </a:lnTo>
                  <a:lnTo>
                    <a:pt x="524497" y="668045"/>
                  </a:lnTo>
                  <a:lnTo>
                    <a:pt x="491121" y="705815"/>
                  </a:lnTo>
                  <a:lnTo>
                    <a:pt x="458863" y="744207"/>
                  </a:lnTo>
                  <a:lnTo>
                    <a:pt x="427697" y="783196"/>
                  </a:lnTo>
                  <a:lnTo>
                    <a:pt x="397624" y="822769"/>
                  </a:lnTo>
                  <a:lnTo>
                    <a:pt x="368655" y="862888"/>
                  </a:lnTo>
                  <a:lnTo>
                    <a:pt x="340791" y="903566"/>
                  </a:lnTo>
                  <a:lnTo>
                    <a:pt x="314020" y="944740"/>
                  </a:lnTo>
                  <a:lnTo>
                    <a:pt x="288353" y="986421"/>
                  </a:lnTo>
                  <a:lnTo>
                    <a:pt x="263766" y="1028573"/>
                  </a:lnTo>
                  <a:lnTo>
                    <a:pt x="240284" y="1071194"/>
                  </a:lnTo>
                  <a:lnTo>
                    <a:pt x="217893" y="1114234"/>
                  </a:lnTo>
                  <a:lnTo>
                    <a:pt x="196596" y="1157693"/>
                  </a:lnTo>
                  <a:lnTo>
                    <a:pt x="176403" y="1201547"/>
                  </a:lnTo>
                  <a:lnTo>
                    <a:pt x="158508" y="1242822"/>
                  </a:lnTo>
                  <a:lnTo>
                    <a:pt x="141579" y="1284401"/>
                  </a:lnTo>
                  <a:lnTo>
                    <a:pt x="126771" y="1323238"/>
                  </a:lnTo>
                  <a:lnTo>
                    <a:pt x="112560" y="1362659"/>
                  </a:lnTo>
                  <a:lnTo>
                    <a:pt x="99187" y="1402270"/>
                  </a:lnTo>
                  <a:lnTo>
                    <a:pt x="86639" y="1442085"/>
                  </a:lnTo>
                  <a:lnTo>
                    <a:pt x="74980" y="1482090"/>
                  </a:lnTo>
                  <a:lnTo>
                    <a:pt x="1482217" y="74980"/>
                  </a:lnTo>
                  <a:close/>
                </a:path>
                <a:path w="2374900" h="2201545">
                  <a:moveTo>
                    <a:pt x="2047925" y="0"/>
                  </a:moveTo>
                  <a:lnTo>
                    <a:pt x="2003386" y="114"/>
                  </a:lnTo>
                  <a:lnTo>
                    <a:pt x="1958886" y="1231"/>
                  </a:lnTo>
                  <a:lnTo>
                    <a:pt x="1914448" y="3302"/>
                  </a:lnTo>
                  <a:lnTo>
                    <a:pt x="1870049" y="6311"/>
                  </a:lnTo>
                  <a:lnTo>
                    <a:pt x="1832000" y="9575"/>
                  </a:lnTo>
                  <a:lnTo>
                    <a:pt x="1794052" y="13550"/>
                  </a:lnTo>
                  <a:lnTo>
                    <a:pt x="1756143" y="18300"/>
                  </a:lnTo>
                  <a:lnTo>
                    <a:pt x="1718322" y="23761"/>
                  </a:lnTo>
                  <a:lnTo>
                    <a:pt x="1680603" y="29946"/>
                  </a:lnTo>
                  <a:lnTo>
                    <a:pt x="1642973" y="36842"/>
                  </a:lnTo>
                  <a:lnTo>
                    <a:pt x="36893" y="1642922"/>
                  </a:lnTo>
                  <a:lnTo>
                    <a:pt x="28473" y="1689760"/>
                  </a:lnTo>
                  <a:lnTo>
                    <a:pt x="21145" y="1736788"/>
                  </a:lnTo>
                  <a:lnTo>
                    <a:pt x="14262" y="1788922"/>
                  </a:lnTo>
                  <a:lnTo>
                    <a:pt x="8712" y="1841207"/>
                  </a:lnTo>
                  <a:lnTo>
                    <a:pt x="4521" y="1893620"/>
                  </a:lnTo>
                  <a:lnTo>
                    <a:pt x="1701" y="1946122"/>
                  </a:lnTo>
                  <a:lnTo>
                    <a:pt x="495" y="1984286"/>
                  </a:lnTo>
                  <a:lnTo>
                    <a:pt x="0" y="2022436"/>
                  </a:lnTo>
                  <a:lnTo>
                    <a:pt x="0" y="2035162"/>
                  </a:lnTo>
                  <a:lnTo>
                    <a:pt x="76" y="2047875"/>
                  </a:lnTo>
                  <a:lnTo>
                    <a:pt x="270586" y="1777301"/>
                  </a:lnTo>
                  <a:lnTo>
                    <a:pt x="1424444" y="623379"/>
                  </a:lnTo>
                  <a:lnTo>
                    <a:pt x="1710550" y="337375"/>
                  </a:lnTo>
                  <a:lnTo>
                    <a:pt x="2047925" y="0"/>
                  </a:lnTo>
                  <a:close/>
                </a:path>
                <a:path w="2374900" h="2201545">
                  <a:moveTo>
                    <a:pt x="2374658" y="1759153"/>
                  </a:moveTo>
                  <a:lnTo>
                    <a:pt x="1932406" y="2201405"/>
                  </a:lnTo>
                  <a:lnTo>
                    <a:pt x="2300516" y="2201405"/>
                  </a:lnTo>
                  <a:lnTo>
                    <a:pt x="2374658" y="2127262"/>
                  </a:lnTo>
                  <a:lnTo>
                    <a:pt x="2374658" y="1759153"/>
                  </a:lnTo>
                  <a:close/>
                </a:path>
                <a:path w="2374900" h="2201545">
                  <a:moveTo>
                    <a:pt x="2374658" y="1268361"/>
                  </a:moveTo>
                  <a:lnTo>
                    <a:pt x="1441615" y="2201405"/>
                  </a:lnTo>
                  <a:lnTo>
                    <a:pt x="1809686" y="2201405"/>
                  </a:lnTo>
                  <a:lnTo>
                    <a:pt x="2374658" y="1636433"/>
                  </a:lnTo>
                  <a:lnTo>
                    <a:pt x="2374658" y="1268361"/>
                  </a:lnTo>
                  <a:close/>
                </a:path>
                <a:path w="2374900" h="2201545">
                  <a:moveTo>
                    <a:pt x="2374658" y="777532"/>
                  </a:moveTo>
                  <a:lnTo>
                    <a:pt x="950861" y="2201405"/>
                  </a:lnTo>
                  <a:lnTo>
                    <a:pt x="1318933" y="2201405"/>
                  </a:lnTo>
                  <a:lnTo>
                    <a:pt x="2374658" y="1145743"/>
                  </a:lnTo>
                  <a:lnTo>
                    <a:pt x="2374658" y="777532"/>
                  </a:lnTo>
                  <a:close/>
                </a:path>
                <a:path w="2374900" h="2201545">
                  <a:moveTo>
                    <a:pt x="2374658" y="286740"/>
                  </a:moveTo>
                  <a:lnTo>
                    <a:pt x="459994" y="2201405"/>
                  </a:lnTo>
                  <a:lnTo>
                    <a:pt x="828065" y="2201405"/>
                  </a:lnTo>
                  <a:lnTo>
                    <a:pt x="2374658" y="654735"/>
                  </a:lnTo>
                  <a:lnTo>
                    <a:pt x="2374658" y="286740"/>
                  </a:lnTo>
                  <a:close/>
                </a:path>
                <a:path w="2374900" h="2201545">
                  <a:moveTo>
                    <a:pt x="2374658" y="29248"/>
                  </a:moveTo>
                  <a:lnTo>
                    <a:pt x="2327338" y="21666"/>
                  </a:lnTo>
                  <a:lnTo>
                    <a:pt x="2287143" y="16141"/>
                  </a:lnTo>
                  <a:lnTo>
                    <a:pt x="2246846" y="11430"/>
                  </a:lnTo>
                  <a:lnTo>
                    <a:pt x="2206485" y="7518"/>
                  </a:lnTo>
                  <a:lnTo>
                    <a:pt x="2166099" y="4419"/>
                  </a:lnTo>
                  <a:lnTo>
                    <a:pt x="4495" y="2166010"/>
                  </a:lnTo>
                  <a:lnTo>
                    <a:pt x="5930" y="2186279"/>
                  </a:lnTo>
                  <a:lnTo>
                    <a:pt x="7162" y="2201405"/>
                  </a:lnTo>
                  <a:lnTo>
                    <a:pt x="337273" y="2201405"/>
                  </a:lnTo>
                  <a:lnTo>
                    <a:pt x="498995" y="2039670"/>
                  </a:lnTo>
                  <a:lnTo>
                    <a:pt x="2374658" y="163995"/>
                  </a:lnTo>
                  <a:lnTo>
                    <a:pt x="2374658" y="29248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603940" y="7758785"/>
              <a:ext cx="684530" cy="2284730"/>
            </a:xfrm>
            <a:custGeom>
              <a:avLst/>
              <a:gdLst/>
              <a:ahLst/>
              <a:cxnLst/>
              <a:rect l="l" t="t" r="r" b="b"/>
              <a:pathLst>
                <a:path w="684530" h="2284729">
                  <a:moveTo>
                    <a:pt x="684047" y="1963331"/>
                  </a:moveTo>
                  <a:lnTo>
                    <a:pt x="424116" y="2223274"/>
                  </a:lnTo>
                  <a:lnTo>
                    <a:pt x="439204" y="2238806"/>
                  </a:lnTo>
                  <a:lnTo>
                    <a:pt x="454558" y="2254135"/>
                  </a:lnTo>
                  <a:lnTo>
                    <a:pt x="470115" y="2269236"/>
                  </a:lnTo>
                  <a:lnTo>
                    <a:pt x="485863" y="2284120"/>
                  </a:lnTo>
                  <a:lnTo>
                    <a:pt x="684047" y="2085936"/>
                  </a:lnTo>
                  <a:lnTo>
                    <a:pt x="684047" y="1963331"/>
                  </a:lnTo>
                  <a:close/>
                </a:path>
                <a:path w="684530" h="2284729">
                  <a:moveTo>
                    <a:pt x="684047" y="1472488"/>
                  </a:moveTo>
                  <a:lnTo>
                    <a:pt x="212445" y="1944090"/>
                  </a:lnTo>
                  <a:lnTo>
                    <a:pt x="223926" y="1963140"/>
                  </a:lnTo>
                  <a:lnTo>
                    <a:pt x="235673" y="1982038"/>
                  </a:lnTo>
                  <a:lnTo>
                    <a:pt x="247675" y="2000758"/>
                  </a:lnTo>
                  <a:lnTo>
                    <a:pt x="259956" y="2019300"/>
                  </a:lnTo>
                  <a:lnTo>
                    <a:pt x="684047" y="1595208"/>
                  </a:lnTo>
                  <a:lnTo>
                    <a:pt x="684047" y="1472488"/>
                  </a:lnTo>
                  <a:close/>
                </a:path>
                <a:path w="684530" h="2284729">
                  <a:moveTo>
                    <a:pt x="684047" y="981646"/>
                  </a:moveTo>
                  <a:lnTo>
                    <a:pt x="63309" y="1602384"/>
                  </a:lnTo>
                  <a:lnTo>
                    <a:pt x="70396" y="1625688"/>
                  </a:lnTo>
                  <a:lnTo>
                    <a:pt x="77851" y="1648815"/>
                  </a:lnTo>
                  <a:lnTo>
                    <a:pt x="85686" y="1671764"/>
                  </a:lnTo>
                  <a:lnTo>
                    <a:pt x="93865" y="1694561"/>
                  </a:lnTo>
                  <a:lnTo>
                    <a:pt x="684047" y="1104366"/>
                  </a:lnTo>
                  <a:lnTo>
                    <a:pt x="684047" y="981646"/>
                  </a:lnTo>
                  <a:close/>
                </a:path>
                <a:path w="684530" h="2284729">
                  <a:moveTo>
                    <a:pt x="684047" y="490880"/>
                  </a:moveTo>
                  <a:lnTo>
                    <a:pt x="0" y="1174927"/>
                  </a:lnTo>
                  <a:lnTo>
                    <a:pt x="469" y="1204493"/>
                  </a:lnTo>
                  <a:lnTo>
                    <a:pt x="1473" y="1233944"/>
                  </a:lnTo>
                  <a:lnTo>
                    <a:pt x="3048" y="1263281"/>
                  </a:lnTo>
                  <a:lnTo>
                    <a:pt x="5181" y="1292479"/>
                  </a:lnTo>
                  <a:lnTo>
                    <a:pt x="684047" y="613613"/>
                  </a:lnTo>
                  <a:lnTo>
                    <a:pt x="684047" y="490880"/>
                  </a:lnTo>
                  <a:close/>
                </a:path>
                <a:path w="684530" h="2284729">
                  <a:moveTo>
                    <a:pt x="684047" y="0"/>
                  </a:moveTo>
                  <a:lnTo>
                    <a:pt x="124409" y="559638"/>
                  </a:lnTo>
                  <a:lnTo>
                    <a:pt x="105321" y="606107"/>
                  </a:lnTo>
                  <a:lnTo>
                    <a:pt x="87680" y="653300"/>
                  </a:lnTo>
                  <a:lnTo>
                    <a:pt x="71551" y="701217"/>
                  </a:lnTo>
                  <a:lnTo>
                    <a:pt x="56959" y="749820"/>
                  </a:lnTo>
                  <a:lnTo>
                    <a:pt x="684047" y="122720"/>
                  </a:lnTo>
                  <a:lnTo>
                    <a:pt x="684047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2807755"/>
            <a:ext cx="1452245" cy="3571240"/>
          </a:xfrm>
          <a:custGeom>
            <a:avLst/>
            <a:gdLst/>
            <a:ahLst/>
            <a:cxnLst/>
            <a:rect l="l" t="t" r="r" b="b"/>
            <a:pathLst>
              <a:path w="1452245" h="3571240">
                <a:moveTo>
                  <a:pt x="0" y="3571213"/>
                </a:moveTo>
                <a:lnTo>
                  <a:pt x="0" y="3012336"/>
                </a:lnTo>
                <a:lnTo>
                  <a:pt x="22077" y="3005676"/>
                </a:lnTo>
                <a:lnTo>
                  <a:pt x="69397" y="2989342"/>
                </a:lnTo>
                <a:lnTo>
                  <a:pt x="115996" y="2971171"/>
                </a:lnTo>
                <a:lnTo>
                  <a:pt x="161828" y="2951180"/>
                </a:lnTo>
                <a:lnTo>
                  <a:pt x="206844" y="2929387"/>
                </a:lnTo>
                <a:lnTo>
                  <a:pt x="250999" y="2905811"/>
                </a:lnTo>
                <a:lnTo>
                  <a:pt x="294246" y="2880468"/>
                </a:lnTo>
                <a:lnTo>
                  <a:pt x="336538" y="2853378"/>
                </a:lnTo>
                <a:lnTo>
                  <a:pt x="377829" y="2824556"/>
                </a:lnTo>
                <a:lnTo>
                  <a:pt x="418073" y="2794022"/>
                </a:lnTo>
                <a:lnTo>
                  <a:pt x="457221" y="2761793"/>
                </a:lnTo>
                <a:lnTo>
                  <a:pt x="495229" y="2727886"/>
                </a:lnTo>
                <a:lnTo>
                  <a:pt x="532048" y="2692321"/>
                </a:lnTo>
                <a:lnTo>
                  <a:pt x="567707" y="2655597"/>
                </a:lnTo>
                <a:lnTo>
                  <a:pt x="601702" y="2617688"/>
                </a:lnTo>
                <a:lnTo>
                  <a:pt x="634015" y="2578642"/>
                </a:lnTo>
                <a:lnTo>
                  <a:pt x="664629" y="2538503"/>
                </a:lnTo>
                <a:lnTo>
                  <a:pt x="693526" y="2497320"/>
                </a:lnTo>
                <a:lnTo>
                  <a:pt x="720687" y="2455137"/>
                </a:lnTo>
                <a:lnTo>
                  <a:pt x="746096" y="2412003"/>
                </a:lnTo>
                <a:lnTo>
                  <a:pt x="769734" y="2367963"/>
                </a:lnTo>
                <a:lnTo>
                  <a:pt x="791583" y="2323064"/>
                </a:lnTo>
                <a:lnTo>
                  <a:pt x="811626" y="2277352"/>
                </a:lnTo>
                <a:lnTo>
                  <a:pt x="829845" y="2230874"/>
                </a:lnTo>
                <a:lnTo>
                  <a:pt x="846222" y="2183677"/>
                </a:lnTo>
                <a:lnTo>
                  <a:pt x="860738" y="2135806"/>
                </a:lnTo>
                <a:lnTo>
                  <a:pt x="873378" y="2087309"/>
                </a:lnTo>
                <a:lnTo>
                  <a:pt x="884121" y="2038232"/>
                </a:lnTo>
                <a:lnTo>
                  <a:pt x="892951" y="1988622"/>
                </a:lnTo>
                <a:lnTo>
                  <a:pt x="899850" y="1938524"/>
                </a:lnTo>
                <a:lnTo>
                  <a:pt x="904800" y="1887986"/>
                </a:lnTo>
                <a:lnTo>
                  <a:pt x="907783" y="1837054"/>
                </a:lnTo>
                <a:lnTo>
                  <a:pt x="908781" y="1785774"/>
                </a:lnTo>
                <a:lnTo>
                  <a:pt x="907783" y="1734494"/>
                </a:lnTo>
                <a:lnTo>
                  <a:pt x="904800" y="1683562"/>
                </a:lnTo>
                <a:lnTo>
                  <a:pt x="899850" y="1633024"/>
                </a:lnTo>
                <a:lnTo>
                  <a:pt x="892951" y="1582926"/>
                </a:lnTo>
                <a:lnTo>
                  <a:pt x="884121" y="1533316"/>
                </a:lnTo>
                <a:lnTo>
                  <a:pt x="873377" y="1484239"/>
                </a:lnTo>
                <a:lnTo>
                  <a:pt x="860738" y="1435742"/>
                </a:lnTo>
                <a:lnTo>
                  <a:pt x="846222" y="1387871"/>
                </a:lnTo>
                <a:lnTo>
                  <a:pt x="829845" y="1340674"/>
                </a:lnTo>
                <a:lnTo>
                  <a:pt x="811626" y="1294196"/>
                </a:lnTo>
                <a:lnTo>
                  <a:pt x="791583" y="1248484"/>
                </a:lnTo>
                <a:lnTo>
                  <a:pt x="769734" y="1203585"/>
                </a:lnTo>
                <a:lnTo>
                  <a:pt x="746096" y="1159545"/>
                </a:lnTo>
                <a:lnTo>
                  <a:pt x="720687" y="1116411"/>
                </a:lnTo>
                <a:lnTo>
                  <a:pt x="693526" y="1074228"/>
                </a:lnTo>
                <a:lnTo>
                  <a:pt x="664629" y="1033045"/>
                </a:lnTo>
                <a:lnTo>
                  <a:pt x="634015" y="992906"/>
                </a:lnTo>
                <a:lnTo>
                  <a:pt x="601702" y="953860"/>
                </a:lnTo>
                <a:lnTo>
                  <a:pt x="567707" y="915951"/>
                </a:lnTo>
                <a:lnTo>
                  <a:pt x="532048" y="879227"/>
                </a:lnTo>
                <a:lnTo>
                  <a:pt x="495229" y="843662"/>
                </a:lnTo>
                <a:lnTo>
                  <a:pt x="457221" y="809755"/>
                </a:lnTo>
                <a:lnTo>
                  <a:pt x="418073" y="777526"/>
                </a:lnTo>
                <a:lnTo>
                  <a:pt x="377829" y="746992"/>
                </a:lnTo>
                <a:lnTo>
                  <a:pt x="336538" y="718171"/>
                </a:lnTo>
                <a:lnTo>
                  <a:pt x="294246" y="691080"/>
                </a:lnTo>
                <a:lnTo>
                  <a:pt x="250999" y="665737"/>
                </a:lnTo>
                <a:lnTo>
                  <a:pt x="206844" y="642161"/>
                </a:lnTo>
                <a:lnTo>
                  <a:pt x="161828" y="620368"/>
                </a:lnTo>
                <a:lnTo>
                  <a:pt x="115996" y="600378"/>
                </a:lnTo>
                <a:lnTo>
                  <a:pt x="69397" y="582206"/>
                </a:lnTo>
                <a:lnTo>
                  <a:pt x="22077" y="565872"/>
                </a:lnTo>
                <a:lnTo>
                  <a:pt x="0" y="559212"/>
                </a:lnTo>
                <a:lnTo>
                  <a:pt x="0" y="0"/>
                </a:lnTo>
                <a:lnTo>
                  <a:pt x="58448" y="12955"/>
                </a:lnTo>
                <a:lnTo>
                  <a:pt x="105532" y="24970"/>
                </a:lnTo>
                <a:lnTo>
                  <a:pt x="152323" y="38249"/>
                </a:lnTo>
                <a:lnTo>
                  <a:pt x="198812" y="52792"/>
                </a:lnTo>
                <a:lnTo>
                  <a:pt x="244989" y="68601"/>
                </a:lnTo>
                <a:lnTo>
                  <a:pt x="290843" y="85674"/>
                </a:lnTo>
                <a:lnTo>
                  <a:pt x="336367" y="104011"/>
                </a:lnTo>
                <a:lnTo>
                  <a:pt x="382663" y="124168"/>
                </a:lnTo>
                <a:lnTo>
                  <a:pt x="428276" y="145544"/>
                </a:lnTo>
                <a:lnTo>
                  <a:pt x="473193" y="168133"/>
                </a:lnTo>
                <a:lnTo>
                  <a:pt x="517402" y="191927"/>
                </a:lnTo>
                <a:lnTo>
                  <a:pt x="560891" y="216917"/>
                </a:lnTo>
                <a:lnTo>
                  <a:pt x="603649" y="243096"/>
                </a:lnTo>
                <a:lnTo>
                  <a:pt x="645663" y="270455"/>
                </a:lnTo>
                <a:lnTo>
                  <a:pt x="686920" y="298987"/>
                </a:lnTo>
                <a:lnTo>
                  <a:pt x="727411" y="328683"/>
                </a:lnTo>
                <a:lnTo>
                  <a:pt x="767121" y="359536"/>
                </a:lnTo>
                <a:lnTo>
                  <a:pt x="806040" y="391538"/>
                </a:lnTo>
                <a:lnTo>
                  <a:pt x="844155" y="424680"/>
                </a:lnTo>
                <a:lnTo>
                  <a:pt x="881454" y="458956"/>
                </a:lnTo>
                <a:lnTo>
                  <a:pt x="917925" y="494355"/>
                </a:lnTo>
                <a:lnTo>
                  <a:pt x="953417" y="530732"/>
                </a:lnTo>
                <a:lnTo>
                  <a:pt x="987782" y="567934"/>
                </a:lnTo>
                <a:lnTo>
                  <a:pt x="1021011" y="605949"/>
                </a:lnTo>
                <a:lnTo>
                  <a:pt x="1053096" y="644767"/>
                </a:lnTo>
                <a:lnTo>
                  <a:pt x="1084030" y="684374"/>
                </a:lnTo>
                <a:lnTo>
                  <a:pt x="1113804" y="724758"/>
                </a:lnTo>
                <a:lnTo>
                  <a:pt x="1142410" y="765909"/>
                </a:lnTo>
                <a:lnTo>
                  <a:pt x="1169841" y="807813"/>
                </a:lnTo>
                <a:lnTo>
                  <a:pt x="1196088" y="850460"/>
                </a:lnTo>
                <a:lnTo>
                  <a:pt x="1221143" y="893836"/>
                </a:lnTo>
                <a:lnTo>
                  <a:pt x="1244999" y="937930"/>
                </a:lnTo>
                <a:lnTo>
                  <a:pt x="1267647" y="982730"/>
                </a:lnTo>
                <a:lnTo>
                  <a:pt x="1289080" y="1028223"/>
                </a:lnTo>
                <a:lnTo>
                  <a:pt x="1309288" y="1074399"/>
                </a:lnTo>
                <a:lnTo>
                  <a:pt x="1328939" y="1123060"/>
                </a:lnTo>
                <a:lnTo>
                  <a:pt x="1347133" y="1172100"/>
                </a:lnTo>
                <a:lnTo>
                  <a:pt x="1363872" y="1221506"/>
                </a:lnTo>
                <a:lnTo>
                  <a:pt x="1379156" y="1271268"/>
                </a:lnTo>
                <a:lnTo>
                  <a:pt x="1392984" y="1321372"/>
                </a:lnTo>
                <a:lnTo>
                  <a:pt x="1405356" y="1371808"/>
                </a:lnTo>
                <a:lnTo>
                  <a:pt x="1416273" y="1422563"/>
                </a:lnTo>
                <a:lnTo>
                  <a:pt x="1425734" y="1473624"/>
                </a:lnTo>
                <a:lnTo>
                  <a:pt x="1433740" y="1524981"/>
                </a:lnTo>
                <a:lnTo>
                  <a:pt x="1440290" y="1576621"/>
                </a:lnTo>
                <a:lnTo>
                  <a:pt x="1445385" y="1628533"/>
                </a:lnTo>
                <a:lnTo>
                  <a:pt x="1449024" y="1680703"/>
                </a:lnTo>
                <a:lnTo>
                  <a:pt x="1451207" y="1733121"/>
                </a:lnTo>
                <a:lnTo>
                  <a:pt x="1451935" y="1785774"/>
                </a:lnTo>
                <a:lnTo>
                  <a:pt x="1451180" y="1838427"/>
                </a:lnTo>
                <a:lnTo>
                  <a:pt x="1448922" y="1890840"/>
                </a:lnTo>
                <a:lnTo>
                  <a:pt x="1445169" y="1942998"/>
                </a:lnTo>
                <a:lnTo>
                  <a:pt x="1439928" y="1994884"/>
                </a:lnTo>
                <a:lnTo>
                  <a:pt x="1433207" y="2046484"/>
                </a:lnTo>
                <a:lnTo>
                  <a:pt x="1425015" y="2097780"/>
                </a:lnTo>
                <a:lnTo>
                  <a:pt x="1415359" y="2148758"/>
                </a:lnTo>
                <a:lnTo>
                  <a:pt x="1404247" y="2199400"/>
                </a:lnTo>
                <a:lnTo>
                  <a:pt x="1391688" y="2249691"/>
                </a:lnTo>
                <a:lnTo>
                  <a:pt x="1377690" y="2299616"/>
                </a:lnTo>
                <a:lnTo>
                  <a:pt x="1362260" y="2349157"/>
                </a:lnTo>
                <a:lnTo>
                  <a:pt x="1345406" y="2398300"/>
                </a:lnTo>
                <a:lnTo>
                  <a:pt x="1327136" y="2447028"/>
                </a:lnTo>
                <a:lnTo>
                  <a:pt x="1307460" y="2495325"/>
                </a:lnTo>
                <a:lnTo>
                  <a:pt x="1287251" y="2541501"/>
                </a:lnTo>
                <a:lnTo>
                  <a:pt x="1265818" y="2586995"/>
                </a:lnTo>
                <a:lnTo>
                  <a:pt x="1243170" y="2631795"/>
                </a:lnTo>
                <a:lnTo>
                  <a:pt x="1219315" y="2675889"/>
                </a:lnTo>
                <a:lnTo>
                  <a:pt x="1194259" y="2719265"/>
                </a:lnTo>
                <a:lnTo>
                  <a:pt x="1168012" y="2761911"/>
                </a:lnTo>
                <a:lnTo>
                  <a:pt x="1140582" y="2803815"/>
                </a:lnTo>
                <a:lnTo>
                  <a:pt x="1111975" y="2844966"/>
                </a:lnTo>
                <a:lnTo>
                  <a:pt x="1082201" y="2885351"/>
                </a:lnTo>
                <a:lnTo>
                  <a:pt x="1051268" y="2924958"/>
                </a:lnTo>
                <a:lnTo>
                  <a:pt x="1019182" y="2963775"/>
                </a:lnTo>
                <a:lnTo>
                  <a:pt x="985953" y="3001791"/>
                </a:lnTo>
                <a:lnTo>
                  <a:pt x="951589" y="3038993"/>
                </a:lnTo>
                <a:lnTo>
                  <a:pt x="916096" y="3075369"/>
                </a:lnTo>
                <a:lnTo>
                  <a:pt x="879625" y="3110769"/>
                </a:lnTo>
                <a:lnTo>
                  <a:pt x="842326" y="3145044"/>
                </a:lnTo>
                <a:lnTo>
                  <a:pt x="804211" y="3178186"/>
                </a:lnTo>
                <a:lnTo>
                  <a:pt x="765292" y="3210188"/>
                </a:lnTo>
                <a:lnTo>
                  <a:pt x="725582" y="3241041"/>
                </a:lnTo>
                <a:lnTo>
                  <a:pt x="685092" y="3270738"/>
                </a:lnTo>
                <a:lnTo>
                  <a:pt x="643834" y="3299269"/>
                </a:lnTo>
                <a:lnTo>
                  <a:pt x="601820" y="3326629"/>
                </a:lnTo>
                <a:lnTo>
                  <a:pt x="559063" y="3352807"/>
                </a:lnTo>
                <a:lnTo>
                  <a:pt x="515573" y="3377797"/>
                </a:lnTo>
                <a:lnTo>
                  <a:pt x="471364" y="3401591"/>
                </a:lnTo>
                <a:lnTo>
                  <a:pt x="426447" y="3424180"/>
                </a:lnTo>
                <a:lnTo>
                  <a:pt x="380835" y="3445557"/>
                </a:lnTo>
                <a:lnTo>
                  <a:pt x="334538" y="3465713"/>
                </a:lnTo>
                <a:lnTo>
                  <a:pt x="286115" y="3485675"/>
                </a:lnTo>
                <a:lnTo>
                  <a:pt x="237260" y="3504134"/>
                </a:lnTo>
                <a:lnTo>
                  <a:pt x="187989" y="3521094"/>
                </a:lnTo>
                <a:lnTo>
                  <a:pt x="138318" y="3536558"/>
                </a:lnTo>
                <a:lnTo>
                  <a:pt x="88263" y="3550530"/>
                </a:lnTo>
                <a:lnTo>
                  <a:pt x="37841" y="3563014"/>
                </a:lnTo>
                <a:lnTo>
                  <a:pt x="0" y="3571213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5906" y="6197320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70" h="447675">
                <a:moveTo>
                  <a:pt x="448043" y="185635"/>
                </a:moveTo>
                <a:lnTo>
                  <a:pt x="392049" y="234810"/>
                </a:lnTo>
                <a:lnTo>
                  <a:pt x="392049" y="391718"/>
                </a:lnTo>
                <a:lnTo>
                  <a:pt x="56007" y="391718"/>
                </a:lnTo>
                <a:lnTo>
                  <a:pt x="56007" y="55956"/>
                </a:lnTo>
                <a:lnTo>
                  <a:pt x="392049" y="55956"/>
                </a:lnTo>
                <a:lnTo>
                  <a:pt x="392049" y="65544"/>
                </a:lnTo>
                <a:lnTo>
                  <a:pt x="438531" y="24828"/>
                </a:lnTo>
                <a:lnTo>
                  <a:pt x="429755" y="14630"/>
                </a:lnTo>
                <a:lnTo>
                  <a:pt x="418795" y="6807"/>
                </a:lnTo>
                <a:lnTo>
                  <a:pt x="406069" y="1778"/>
                </a:lnTo>
                <a:lnTo>
                  <a:pt x="392049" y="0"/>
                </a:lnTo>
                <a:lnTo>
                  <a:pt x="56007" y="0"/>
                </a:lnTo>
                <a:lnTo>
                  <a:pt x="34213" y="4394"/>
                </a:lnTo>
                <a:lnTo>
                  <a:pt x="16408" y="16395"/>
                </a:lnTo>
                <a:lnTo>
                  <a:pt x="4406" y="34175"/>
                </a:lnTo>
                <a:lnTo>
                  <a:pt x="0" y="55956"/>
                </a:lnTo>
                <a:lnTo>
                  <a:pt x="0" y="391718"/>
                </a:lnTo>
                <a:lnTo>
                  <a:pt x="4406" y="413486"/>
                </a:lnTo>
                <a:lnTo>
                  <a:pt x="16408" y="431279"/>
                </a:lnTo>
                <a:lnTo>
                  <a:pt x="34213" y="443280"/>
                </a:lnTo>
                <a:lnTo>
                  <a:pt x="56007" y="447675"/>
                </a:lnTo>
                <a:lnTo>
                  <a:pt x="392049" y="447675"/>
                </a:lnTo>
                <a:lnTo>
                  <a:pt x="413842" y="443280"/>
                </a:lnTo>
                <a:lnTo>
                  <a:pt x="431647" y="431279"/>
                </a:lnTo>
                <a:lnTo>
                  <a:pt x="443649" y="413486"/>
                </a:lnTo>
                <a:lnTo>
                  <a:pt x="448043" y="391718"/>
                </a:lnTo>
                <a:lnTo>
                  <a:pt x="448043" y="185635"/>
                </a:lnTo>
                <a:close/>
              </a:path>
              <a:path w="483870" h="447675">
                <a:moveTo>
                  <a:pt x="483489" y="121424"/>
                </a:moveTo>
                <a:lnTo>
                  <a:pt x="432562" y="63525"/>
                </a:lnTo>
                <a:lnTo>
                  <a:pt x="224269" y="246392"/>
                </a:lnTo>
                <a:lnTo>
                  <a:pt x="151625" y="163804"/>
                </a:lnTo>
                <a:lnTo>
                  <a:pt x="94513" y="213918"/>
                </a:lnTo>
                <a:lnTo>
                  <a:pt x="167182" y="296506"/>
                </a:lnTo>
                <a:lnTo>
                  <a:pt x="218084" y="354406"/>
                </a:lnTo>
                <a:lnTo>
                  <a:pt x="483489" y="121424"/>
                </a:lnTo>
                <a:close/>
              </a:path>
            </a:pathLst>
          </a:custGeom>
          <a:solidFill>
            <a:srgbClr val="0C09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313686" y="3558178"/>
            <a:ext cx="8315325" cy="1128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85" dirty="0">
                <a:solidFill>
                  <a:srgbClr val="292926"/>
                </a:solidFill>
                <a:latin typeface="Lucida Sans Unicode"/>
                <a:cs typeface="Lucida Sans Unicode"/>
              </a:rPr>
              <a:t>Implementing</a:t>
            </a:r>
            <a:r>
              <a:rPr sz="3300" spc="-18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25" dirty="0">
                <a:solidFill>
                  <a:srgbClr val="292926"/>
                </a:solidFill>
                <a:latin typeface="Lucida Sans Unicode"/>
                <a:cs typeface="Lucida Sans Unicode"/>
              </a:rPr>
              <a:t>Gmail</a:t>
            </a:r>
            <a:r>
              <a:rPr sz="3300" spc="-17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60" dirty="0">
                <a:solidFill>
                  <a:srgbClr val="292926"/>
                </a:solidFill>
                <a:latin typeface="Lucida Sans Unicode"/>
                <a:cs typeface="Lucida Sans Unicode"/>
              </a:rPr>
              <a:t>Sign</a:t>
            </a:r>
            <a:r>
              <a:rPr sz="3300" spc="-17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05" dirty="0">
                <a:solidFill>
                  <a:srgbClr val="292926"/>
                </a:solidFill>
                <a:latin typeface="Lucida Sans Unicode"/>
                <a:cs typeface="Lucida Sans Unicode"/>
              </a:rPr>
              <a:t>up</a:t>
            </a:r>
            <a:endParaRPr sz="330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950" dirty="0">
              <a:latin typeface="Lucida Sans Unicode"/>
              <a:cs typeface="Lucida Sans Unicod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99E60-6ABE-DA27-6DAF-0F6E9AEFB7FF}"/>
              </a:ext>
            </a:extLst>
          </p:cNvPr>
          <p:cNvSpPr txBox="1"/>
          <p:nvPr/>
        </p:nvSpPr>
        <p:spPr>
          <a:xfrm>
            <a:off x="4191000" y="6128769"/>
            <a:ext cx="8716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GitHub Code Base Synchronization 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2947F9-AEAF-13C6-96FF-B78152947F5A}"/>
              </a:ext>
            </a:extLst>
          </p:cNvPr>
          <p:cNvSpPr txBox="1"/>
          <p:nvPr/>
        </p:nvSpPr>
        <p:spPr>
          <a:xfrm>
            <a:off x="4191000" y="4919001"/>
            <a:ext cx="731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>
                <a:latin typeface="Lucida Sans Unicode" panose="020B0602030504020204" pitchFamily="34" charset="0"/>
                <a:cs typeface="Lucida Sans Unicode" panose="020B0602030504020204" pitchFamily="34" charset="0"/>
              </a:rPr>
              <a:t>Setting-up real time database</a:t>
            </a:r>
            <a:endParaRPr lang="en-IN" sz="32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465906" y="3593756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70" h="447675">
                <a:moveTo>
                  <a:pt x="448043" y="185635"/>
                </a:moveTo>
                <a:lnTo>
                  <a:pt x="392049" y="234797"/>
                </a:lnTo>
                <a:lnTo>
                  <a:pt x="392049" y="391706"/>
                </a:lnTo>
                <a:lnTo>
                  <a:pt x="56007" y="391706"/>
                </a:lnTo>
                <a:lnTo>
                  <a:pt x="56007" y="55956"/>
                </a:lnTo>
                <a:lnTo>
                  <a:pt x="392049" y="55956"/>
                </a:lnTo>
                <a:lnTo>
                  <a:pt x="392049" y="65532"/>
                </a:lnTo>
                <a:lnTo>
                  <a:pt x="438531" y="24828"/>
                </a:lnTo>
                <a:lnTo>
                  <a:pt x="429755" y="14630"/>
                </a:lnTo>
                <a:lnTo>
                  <a:pt x="418795" y="6794"/>
                </a:lnTo>
                <a:lnTo>
                  <a:pt x="406069" y="1765"/>
                </a:lnTo>
                <a:lnTo>
                  <a:pt x="392049" y="0"/>
                </a:lnTo>
                <a:lnTo>
                  <a:pt x="56007" y="0"/>
                </a:lnTo>
                <a:lnTo>
                  <a:pt x="34213" y="4394"/>
                </a:lnTo>
                <a:lnTo>
                  <a:pt x="16408" y="16383"/>
                </a:lnTo>
                <a:lnTo>
                  <a:pt x="4406" y="34175"/>
                </a:lnTo>
                <a:lnTo>
                  <a:pt x="0" y="55956"/>
                </a:lnTo>
                <a:lnTo>
                  <a:pt x="0" y="391706"/>
                </a:lnTo>
                <a:lnTo>
                  <a:pt x="4406" y="413486"/>
                </a:lnTo>
                <a:lnTo>
                  <a:pt x="16408" y="431279"/>
                </a:lnTo>
                <a:lnTo>
                  <a:pt x="34213" y="443268"/>
                </a:lnTo>
                <a:lnTo>
                  <a:pt x="56007" y="447675"/>
                </a:lnTo>
                <a:lnTo>
                  <a:pt x="392049" y="447675"/>
                </a:lnTo>
                <a:lnTo>
                  <a:pt x="413842" y="443268"/>
                </a:lnTo>
                <a:lnTo>
                  <a:pt x="431647" y="431279"/>
                </a:lnTo>
                <a:lnTo>
                  <a:pt x="443649" y="413486"/>
                </a:lnTo>
                <a:lnTo>
                  <a:pt x="448043" y="391706"/>
                </a:lnTo>
                <a:lnTo>
                  <a:pt x="448043" y="185635"/>
                </a:lnTo>
                <a:close/>
              </a:path>
              <a:path w="483870" h="447675">
                <a:moveTo>
                  <a:pt x="483489" y="121424"/>
                </a:moveTo>
                <a:lnTo>
                  <a:pt x="432562" y="63525"/>
                </a:lnTo>
                <a:lnTo>
                  <a:pt x="224269" y="246380"/>
                </a:lnTo>
                <a:lnTo>
                  <a:pt x="151625" y="163791"/>
                </a:lnTo>
                <a:lnTo>
                  <a:pt x="94513" y="213918"/>
                </a:lnTo>
                <a:lnTo>
                  <a:pt x="167182" y="296506"/>
                </a:lnTo>
                <a:lnTo>
                  <a:pt x="218084" y="354406"/>
                </a:lnTo>
                <a:lnTo>
                  <a:pt x="483489" y="121424"/>
                </a:lnTo>
                <a:close/>
              </a:path>
            </a:pathLst>
          </a:custGeom>
          <a:solidFill>
            <a:srgbClr val="0C09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65906" y="4757628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70" h="447675">
                <a:moveTo>
                  <a:pt x="448043" y="185648"/>
                </a:moveTo>
                <a:lnTo>
                  <a:pt x="392049" y="234810"/>
                </a:lnTo>
                <a:lnTo>
                  <a:pt x="392049" y="391718"/>
                </a:lnTo>
                <a:lnTo>
                  <a:pt x="56007" y="391718"/>
                </a:lnTo>
                <a:lnTo>
                  <a:pt x="56007" y="55968"/>
                </a:lnTo>
                <a:lnTo>
                  <a:pt x="392049" y="55968"/>
                </a:lnTo>
                <a:lnTo>
                  <a:pt x="392049" y="65544"/>
                </a:lnTo>
                <a:lnTo>
                  <a:pt x="438531" y="24841"/>
                </a:lnTo>
                <a:lnTo>
                  <a:pt x="429755" y="14643"/>
                </a:lnTo>
                <a:lnTo>
                  <a:pt x="418795" y="6807"/>
                </a:lnTo>
                <a:lnTo>
                  <a:pt x="406069" y="1778"/>
                </a:lnTo>
                <a:lnTo>
                  <a:pt x="392049" y="0"/>
                </a:lnTo>
                <a:lnTo>
                  <a:pt x="56007" y="0"/>
                </a:lnTo>
                <a:lnTo>
                  <a:pt x="34213" y="4406"/>
                </a:lnTo>
                <a:lnTo>
                  <a:pt x="16408" y="16395"/>
                </a:lnTo>
                <a:lnTo>
                  <a:pt x="4406" y="34188"/>
                </a:lnTo>
                <a:lnTo>
                  <a:pt x="0" y="55968"/>
                </a:lnTo>
                <a:lnTo>
                  <a:pt x="0" y="391718"/>
                </a:lnTo>
                <a:lnTo>
                  <a:pt x="4406" y="413499"/>
                </a:lnTo>
                <a:lnTo>
                  <a:pt x="16408" y="431279"/>
                </a:lnTo>
                <a:lnTo>
                  <a:pt x="34213" y="443280"/>
                </a:lnTo>
                <a:lnTo>
                  <a:pt x="56007" y="447675"/>
                </a:lnTo>
                <a:lnTo>
                  <a:pt x="392049" y="447675"/>
                </a:lnTo>
                <a:lnTo>
                  <a:pt x="413842" y="443280"/>
                </a:lnTo>
                <a:lnTo>
                  <a:pt x="431647" y="431279"/>
                </a:lnTo>
                <a:lnTo>
                  <a:pt x="443649" y="413499"/>
                </a:lnTo>
                <a:lnTo>
                  <a:pt x="448043" y="391718"/>
                </a:lnTo>
                <a:lnTo>
                  <a:pt x="448043" y="185648"/>
                </a:lnTo>
                <a:close/>
              </a:path>
              <a:path w="483870" h="447675">
                <a:moveTo>
                  <a:pt x="483489" y="121424"/>
                </a:moveTo>
                <a:lnTo>
                  <a:pt x="432562" y="63525"/>
                </a:lnTo>
                <a:lnTo>
                  <a:pt x="224269" y="246392"/>
                </a:lnTo>
                <a:lnTo>
                  <a:pt x="151625" y="163804"/>
                </a:lnTo>
                <a:lnTo>
                  <a:pt x="94513" y="213918"/>
                </a:lnTo>
                <a:lnTo>
                  <a:pt x="167182" y="296519"/>
                </a:lnTo>
                <a:lnTo>
                  <a:pt x="218084" y="354418"/>
                </a:lnTo>
                <a:lnTo>
                  <a:pt x="483489" y="121424"/>
                </a:lnTo>
                <a:close/>
              </a:path>
            </a:pathLst>
          </a:custGeom>
          <a:solidFill>
            <a:srgbClr val="0C09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98105" y="973428"/>
            <a:ext cx="6758940" cy="213360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12700" marR="5080" indent="1137285">
              <a:lnSpc>
                <a:spcPts val="7820"/>
              </a:lnSpc>
              <a:spcBef>
                <a:spcPts val="1155"/>
              </a:spcBef>
            </a:pPr>
            <a:r>
              <a:rPr sz="7300" b="1" spc="-160" dirty="0">
                <a:solidFill>
                  <a:srgbClr val="292926"/>
                </a:solidFill>
                <a:latin typeface="Verdana"/>
                <a:cs typeface="Verdana"/>
              </a:rPr>
              <a:t>Future</a:t>
            </a:r>
            <a:r>
              <a:rPr sz="7300" b="1" spc="-445" dirty="0">
                <a:solidFill>
                  <a:srgbClr val="292926"/>
                </a:solidFill>
                <a:latin typeface="Verdana"/>
                <a:cs typeface="Verdana"/>
              </a:rPr>
              <a:t> </a:t>
            </a:r>
            <a:r>
              <a:rPr sz="7300" b="1" spc="5" dirty="0">
                <a:solidFill>
                  <a:srgbClr val="292926"/>
                </a:solidFill>
                <a:latin typeface="Verdana"/>
                <a:cs typeface="Verdana"/>
              </a:rPr>
              <a:t>App </a:t>
            </a:r>
            <a:r>
              <a:rPr sz="7300" b="1" spc="-2480" dirty="0">
                <a:solidFill>
                  <a:srgbClr val="292926"/>
                </a:solidFill>
                <a:latin typeface="Verdana"/>
                <a:cs typeface="Verdana"/>
              </a:rPr>
              <a:t> </a:t>
            </a:r>
            <a:r>
              <a:rPr sz="7300" b="1" spc="50" dirty="0">
                <a:solidFill>
                  <a:srgbClr val="292926"/>
                </a:solidFill>
                <a:latin typeface="Verdana"/>
                <a:cs typeface="Verdana"/>
              </a:rPr>
              <a:t>M</a:t>
            </a:r>
            <a:r>
              <a:rPr sz="7300" b="1" spc="-150" dirty="0">
                <a:solidFill>
                  <a:srgbClr val="292926"/>
                </a:solidFill>
                <a:latin typeface="Verdana"/>
                <a:cs typeface="Verdana"/>
              </a:rPr>
              <a:t>o</a:t>
            </a:r>
            <a:r>
              <a:rPr sz="7300" b="1" spc="-5" dirty="0">
                <a:solidFill>
                  <a:srgbClr val="292926"/>
                </a:solidFill>
                <a:latin typeface="Verdana"/>
                <a:cs typeface="Verdana"/>
              </a:rPr>
              <a:t>d</a:t>
            </a:r>
            <a:r>
              <a:rPr sz="7300" b="1" spc="-210" dirty="0">
                <a:solidFill>
                  <a:srgbClr val="292926"/>
                </a:solidFill>
                <a:latin typeface="Verdana"/>
                <a:cs typeface="Verdana"/>
              </a:rPr>
              <a:t>i</a:t>
            </a:r>
            <a:r>
              <a:rPr sz="7300" b="1" spc="-114" dirty="0">
                <a:solidFill>
                  <a:srgbClr val="292926"/>
                </a:solidFill>
                <a:latin typeface="Verdana"/>
                <a:cs typeface="Verdana"/>
              </a:rPr>
              <a:t>f</a:t>
            </a:r>
            <a:r>
              <a:rPr sz="7300" b="1" spc="-210" dirty="0">
                <a:solidFill>
                  <a:srgbClr val="292926"/>
                </a:solidFill>
                <a:latin typeface="Verdana"/>
                <a:cs typeface="Verdana"/>
              </a:rPr>
              <a:t>i</a:t>
            </a:r>
            <a:r>
              <a:rPr sz="7300" b="1" spc="105" dirty="0">
                <a:solidFill>
                  <a:srgbClr val="292926"/>
                </a:solidFill>
                <a:latin typeface="Verdana"/>
                <a:cs typeface="Verdana"/>
              </a:rPr>
              <a:t>c</a:t>
            </a:r>
            <a:r>
              <a:rPr sz="7300" b="1" spc="-290" dirty="0">
                <a:solidFill>
                  <a:srgbClr val="292926"/>
                </a:solidFill>
                <a:latin typeface="Verdana"/>
                <a:cs typeface="Verdana"/>
              </a:rPr>
              <a:t>a</a:t>
            </a:r>
            <a:r>
              <a:rPr sz="7300" b="1" spc="-60" dirty="0">
                <a:solidFill>
                  <a:srgbClr val="292926"/>
                </a:solidFill>
                <a:latin typeface="Verdana"/>
                <a:cs typeface="Verdana"/>
              </a:rPr>
              <a:t>t</a:t>
            </a:r>
            <a:r>
              <a:rPr sz="7300" b="1" spc="-210" dirty="0">
                <a:solidFill>
                  <a:srgbClr val="292926"/>
                </a:solidFill>
                <a:latin typeface="Verdana"/>
                <a:cs typeface="Verdana"/>
              </a:rPr>
              <a:t>i</a:t>
            </a:r>
            <a:r>
              <a:rPr sz="7300" b="1" spc="-150" dirty="0">
                <a:solidFill>
                  <a:srgbClr val="292926"/>
                </a:solidFill>
                <a:latin typeface="Verdana"/>
                <a:cs typeface="Verdana"/>
              </a:rPr>
              <a:t>o</a:t>
            </a:r>
            <a:r>
              <a:rPr sz="7300" b="1" spc="-120" dirty="0">
                <a:solidFill>
                  <a:srgbClr val="292926"/>
                </a:solidFill>
                <a:latin typeface="Verdana"/>
                <a:cs typeface="Verdana"/>
              </a:rPr>
              <a:t>n</a:t>
            </a:r>
            <a:r>
              <a:rPr sz="7300" b="1" spc="-335" dirty="0">
                <a:solidFill>
                  <a:srgbClr val="292926"/>
                </a:solidFill>
                <a:latin typeface="Verdana"/>
                <a:cs typeface="Verdana"/>
              </a:rPr>
              <a:t>s</a:t>
            </a:r>
            <a:endParaRPr sz="73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913334" y="7758776"/>
            <a:ext cx="2374900" cy="2528570"/>
            <a:chOff x="15913334" y="7758776"/>
            <a:chExt cx="2374900" cy="2528570"/>
          </a:xfrm>
        </p:grpSpPr>
        <p:sp>
          <p:nvSpPr>
            <p:cNvPr id="7" name="object 7"/>
            <p:cNvSpPr/>
            <p:nvPr/>
          </p:nvSpPr>
          <p:spPr>
            <a:xfrm>
              <a:off x="15913329" y="8085594"/>
              <a:ext cx="2374900" cy="2201545"/>
            </a:xfrm>
            <a:custGeom>
              <a:avLst/>
              <a:gdLst/>
              <a:ahLst/>
              <a:cxnLst/>
              <a:rect l="l" t="t" r="r" b="b"/>
              <a:pathLst>
                <a:path w="2374900" h="2201545">
                  <a:moveTo>
                    <a:pt x="1482217" y="74980"/>
                  </a:moveTo>
                  <a:lnTo>
                    <a:pt x="1432471" y="89535"/>
                  </a:lnTo>
                  <a:lnTo>
                    <a:pt x="1383055" y="105384"/>
                  </a:lnTo>
                  <a:lnTo>
                    <a:pt x="1333969" y="122529"/>
                  </a:lnTo>
                  <a:lnTo>
                    <a:pt x="1285265" y="140970"/>
                  </a:lnTo>
                  <a:lnTo>
                    <a:pt x="1236941" y="160693"/>
                  </a:lnTo>
                  <a:lnTo>
                    <a:pt x="1189050" y="181724"/>
                  </a:lnTo>
                  <a:lnTo>
                    <a:pt x="1141590" y="204050"/>
                  </a:lnTo>
                  <a:lnTo>
                    <a:pt x="1094613" y="227672"/>
                  </a:lnTo>
                  <a:lnTo>
                    <a:pt x="1048131" y="252577"/>
                  </a:lnTo>
                  <a:lnTo>
                    <a:pt x="1002169" y="278790"/>
                  </a:lnTo>
                  <a:lnTo>
                    <a:pt x="956754" y="306285"/>
                  </a:lnTo>
                  <a:lnTo>
                    <a:pt x="915631" y="332625"/>
                  </a:lnTo>
                  <a:lnTo>
                    <a:pt x="875017" y="360045"/>
                  </a:lnTo>
                  <a:lnTo>
                    <a:pt x="834936" y="388569"/>
                  </a:lnTo>
                  <a:lnTo>
                    <a:pt x="795388" y="418185"/>
                  </a:lnTo>
                  <a:lnTo>
                    <a:pt x="753833" y="450964"/>
                  </a:lnTo>
                  <a:lnTo>
                    <a:pt x="712939" y="484974"/>
                  </a:lnTo>
                  <a:lnTo>
                    <a:pt x="672744" y="520230"/>
                  </a:lnTo>
                  <a:lnTo>
                    <a:pt x="633272" y="556717"/>
                  </a:lnTo>
                  <a:lnTo>
                    <a:pt x="594537" y="594436"/>
                  </a:lnTo>
                  <a:lnTo>
                    <a:pt x="558965" y="630910"/>
                  </a:lnTo>
                  <a:lnTo>
                    <a:pt x="524497" y="668045"/>
                  </a:lnTo>
                  <a:lnTo>
                    <a:pt x="491121" y="705815"/>
                  </a:lnTo>
                  <a:lnTo>
                    <a:pt x="458863" y="744207"/>
                  </a:lnTo>
                  <a:lnTo>
                    <a:pt x="427697" y="783196"/>
                  </a:lnTo>
                  <a:lnTo>
                    <a:pt x="397624" y="822769"/>
                  </a:lnTo>
                  <a:lnTo>
                    <a:pt x="368655" y="862901"/>
                  </a:lnTo>
                  <a:lnTo>
                    <a:pt x="340791" y="903566"/>
                  </a:lnTo>
                  <a:lnTo>
                    <a:pt x="314020" y="944740"/>
                  </a:lnTo>
                  <a:lnTo>
                    <a:pt x="288353" y="986421"/>
                  </a:lnTo>
                  <a:lnTo>
                    <a:pt x="263766" y="1028573"/>
                  </a:lnTo>
                  <a:lnTo>
                    <a:pt x="240284" y="1071194"/>
                  </a:lnTo>
                  <a:lnTo>
                    <a:pt x="217893" y="1114234"/>
                  </a:lnTo>
                  <a:lnTo>
                    <a:pt x="196596" y="1157693"/>
                  </a:lnTo>
                  <a:lnTo>
                    <a:pt x="176403" y="1201547"/>
                  </a:lnTo>
                  <a:lnTo>
                    <a:pt x="158508" y="1242822"/>
                  </a:lnTo>
                  <a:lnTo>
                    <a:pt x="141579" y="1284401"/>
                  </a:lnTo>
                  <a:lnTo>
                    <a:pt x="126771" y="1323238"/>
                  </a:lnTo>
                  <a:lnTo>
                    <a:pt x="112560" y="1362659"/>
                  </a:lnTo>
                  <a:lnTo>
                    <a:pt x="99187" y="1402270"/>
                  </a:lnTo>
                  <a:lnTo>
                    <a:pt x="86639" y="1442085"/>
                  </a:lnTo>
                  <a:lnTo>
                    <a:pt x="74980" y="1482090"/>
                  </a:lnTo>
                  <a:lnTo>
                    <a:pt x="1482217" y="74980"/>
                  </a:lnTo>
                  <a:close/>
                </a:path>
                <a:path w="2374900" h="2201545">
                  <a:moveTo>
                    <a:pt x="2047925" y="0"/>
                  </a:moveTo>
                  <a:lnTo>
                    <a:pt x="2003386" y="114"/>
                  </a:lnTo>
                  <a:lnTo>
                    <a:pt x="1958886" y="1231"/>
                  </a:lnTo>
                  <a:lnTo>
                    <a:pt x="1914448" y="3302"/>
                  </a:lnTo>
                  <a:lnTo>
                    <a:pt x="1870049" y="6311"/>
                  </a:lnTo>
                  <a:lnTo>
                    <a:pt x="1832000" y="9575"/>
                  </a:lnTo>
                  <a:lnTo>
                    <a:pt x="1794052" y="13550"/>
                  </a:lnTo>
                  <a:lnTo>
                    <a:pt x="1756143" y="18300"/>
                  </a:lnTo>
                  <a:lnTo>
                    <a:pt x="1718322" y="23761"/>
                  </a:lnTo>
                  <a:lnTo>
                    <a:pt x="1680603" y="29946"/>
                  </a:lnTo>
                  <a:lnTo>
                    <a:pt x="1642973" y="36842"/>
                  </a:lnTo>
                  <a:lnTo>
                    <a:pt x="36893" y="1642922"/>
                  </a:lnTo>
                  <a:lnTo>
                    <a:pt x="28473" y="1689760"/>
                  </a:lnTo>
                  <a:lnTo>
                    <a:pt x="21145" y="1736788"/>
                  </a:lnTo>
                  <a:lnTo>
                    <a:pt x="14262" y="1788922"/>
                  </a:lnTo>
                  <a:lnTo>
                    <a:pt x="8712" y="1841207"/>
                  </a:lnTo>
                  <a:lnTo>
                    <a:pt x="4521" y="1893620"/>
                  </a:lnTo>
                  <a:lnTo>
                    <a:pt x="1701" y="1946122"/>
                  </a:lnTo>
                  <a:lnTo>
                    <a:pt x="495" y="1984286"/>
                  </a:lnTo>
                  <a:lnTo>
                    <a:pt x="0" y="2022436"/>
                  </a:lnTo>
                  <a:lnTo>
                    <a:pt x="0" y="2035162"/>
                  </a:lnTo>
                  <a:lnTo>
                    <a:pt x="76" y="2047875"/>
                  </a:lnTo>
                  <a:lnTo>
                    <a:pt x="270586" y="1777301"/>
                  </a:lnTo>
                  <a:lnTo>
                    <a:pt x="1424444" y="623379"/>
                  </a:lnTo>
                  <a:lnTo>
                    <a:pt x="1710550" y="337375"/>
                  </a:lnTo>
                  <a:lnTo>
                    <a:pt x="2047925" y="0"/>
                  </a:lnTo>
                  <a:close/>
                </a:path>
                <a:path w="2374900" h="2201545">
                  <a:moveTo>
                    <a:pt x="2374658" y="1759153"/>
                  </a:moveTo>
                  <a:lnTo>
                    <a:pt x="1932406" y="2201405"/>
                  </a:lnTo>
                  <a:lnTo>
                    <a:pt x="2300516" y="2201405"/>
                  </a:lnTo>
                  <a:lnTo>
                    <a:pt x="2374658" y="2127262"/>
                  </a:lnTo>
                  <a:lnTo>
                    <a:pt x="2374658" y="1759153"/>
                  </a:lnTo>
                  <a:close/>
                </a:path>
                <a:path w="2374900" h="2201545">
                  <a:moveTo>
                    <a:pt x="2374658" y="1268361"/>
                  </a:moveTo>
                  <a:lnTo>
                    <a:pt x="1441615" y="2201405"/>
                  </a:lnTo>
                  <a:lnTo>
                    <a:pt x="1809686" y="2201405"/>
                  </a:lnTo>
                  <a:lnTo>
                    <a:pt x="2374658" y="1636433"/>
                  </a:lnTo>
                  <a:lnTo>
                    <a:pt x="2374658" y="1268361"/>
                  </a:lnTo>
                  <a:close/>
                </a:path>
                <a:path w="2374900" h="2201545">
                  <a:moveTo>
                    <a:pt x="2374658" y="777532"/>
                  </a:moveTo>
                  <a:lnTo>
                    <a:pt x="950874" y="2201405"/>
                  </a:lnTo>
                  <a:lnTo>
                    <a:pt x="1318933" y="2201405"/>
                  </a:lnTo>
                  <a:lnTo>
                    <a:pt x="2374658" y="1145743"/>
                  </a:lnTo>
                  <a:lnTo>
                    <a:pt x="2374658" y="777532"/>
                  </a:lnTo>
                  <a:close/>
                </a:path>
                <a:path w="2374900" h="2201545">
                  <a:moveTo>
                    <a:pt x="2374658" y="286740"/>
                  </a:moveTo>
                  <a:lnTo>
                    <a:pt x="459994" y="2201405"/>
                  </a:lnTo>
                  <a:lnTo>
                    <a:pt x="828065" y="2201405"/>
                  </a:lnTo>
                  <a:lnTo>
                    <a:pt x="2374658" y="654735"/>
                  </a:lnTo>
                  <a:lnTo>
                    <a:pt x="2374658" y="286740"/>
                  </a:lnTo>
                  <a:close/>
                </a:path>
                <a:path w="2374900" h="2201545">
                  <a:moveTo>
                    <a:pt x="2374658" y="29248"/>
                  </a:moveTo>
                  <a:lnTo>
                    <a:pt x="2327338" y="21666"/>
                  </a:lnTo>
                  <a:lnTo>
                    <a:pt x="2287143" y="16141"/>
                  </a:lnTo>
                  <a:lnTo>
                    <a:pt x="2246846" y="11430"/>
                  </a:lnTo>
                  <a:lnTo>
                    <a:pt x="2206485" y="7518"/>
                  </a:lnTo>
                  <a:lnTo>
                    <a:pt x="2166099" y="4419"/>
                  </a:lnTo>
                  <a:lnTo>
                    <a:pt x="4495" y="2166010"/>
                  </a:lnTo>
                  <a:lnTo>
                    <a:pt x="5930" y="2186279"/>
                  </a:lnTo>
                  <a:lnTo>
                    <a:pt x="7162" y="2201405"/>
                  </a:lnTo>
                  <a:lnTo>
                    <a:pt x="337273" y="2201405"/>
                  </a:lnTo>
                  <a:lnTo>
                    <a:pt x="498995" y="2039670"/>
                  </a:lnTo>
                  <a:lnTo>
                    <a:pt x="2374658" y="163995"/>
                  </a:lnTo>
                  <a:lnTo>
                    <a:pt x="2374658" y="29248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603940" y="7758785"/>
              <a:ext cx="684530" cy="2284730"/>
            </a:xfrm>
            <a:custGeom>
              <a:avLst/>
              <a:gdLst/>
              <a:ahLst/>
              <a:cxnLst/>
              <a:rect l="l" t="t" r="r" b="b"/>
              <a:pathLst>
                <a:path w="684530" h="2284729">
                  <a:moveTo>
                    <a:pt x="684047" y="1963331"/>
                  </a:moveTo>
                  <a:lnTo>
                    <a:pt x="424116" y="2223274"/>
                  </a:lnTo>
                  <a:lnTo>
                    <a:pt x="439204" y="2238806"/>
                  </a:lnTo>
                  <a:lnTo>
                    <a:pt x="454558" y="2254135"/>
                  </a:lnTo>
                  <a:lnTo>
                    <a:pt x="470115" y="2269236"/>
                  </a:lnTo>
                  <a:lnTo>
                    <a:pt x="485863" y="2284120"/>
                  </a:lnTo>
                  <a:lnTo>
                    <a:pt x="684047" y="2085936"/>
                  </a:lnTo>
                  <a:lnTo>
                    <a:pt x="684047" y="1963331"/>
                  </a:lnTo>
                  <a:close/>
                </a:path>
                <a:path w="684530" h="2284729">
                  <a:moveTo>
                    <a:pt x="684047" y="1472488"/>
                  </a:moveTo>
                  <a:lnTo>
                    <a:pt x="212445" y="1944090"/>
                  </a:lnTo>
                  <a:lnTo>
                    <a:pt x="223926" y="1963140"/>
                  </a:lnTo>
                  <a:lnTo>
                    <a:pt x="235673" y="1982038"/>
                  </a:lnTo>
                  <a:lnTo>
                    <a:pt x="247675" y="2000758"/>
                  </a:lnTo>
                  <a:lnTo>
                    <a:pt x="259956" y="2019312"/>
                  </a:lnTo>
                  <a:lnTo>
                    <a:pt x="684047" y="1595208"/>
                  </a:lnTo>
                  <a:lnTo>
                    <a:pt x="684047" y="1472488"/>
                  </a:lnTo>
                  <a:close/>
                </a:path>
                <a:path w="684530" h="2284729">
                  <a:moveTo>
                    <a:pt x="684047" y="981646"/>
                  </a:moveTo>
                  <a:lnTo>
                    <a:pt x="63309" y="1602384"/>
                  </a:lnTo>
                  <a:lnTo>
                    <a:pt x="70396" y="1625688"/>
                  </a:lnTo>
                  <a:lnTo>
                    <a:pt x="77851" y="1648815"/>
                  </a:lnTo>
                  <a:lnTo>
                    <a:pt x="85686" y="1671764"/>
                  </a:lnTo>
                  <a:lnTo>
                    <a:pt x="93865" y="1694561"/>
                  </a:lnTo>
                  <a:lnTo>
                    <a:pt x="684047" y="1104379"/>
                  </a:lnTo>
                  <a:lnTo>
                    <a:pt x="684047" y="981646"/>
                  </a:lnTo>
                  <a:close/>
                </a:path>
                <a:path w="684530" h="2284729">
                  <a:moveTo>
                    <a:pt x="684047" y="490880"/>
                  </a:moveTo>
                  <a:lnTo>
                    <a:pt x="0" y="1174927"/>
                  </a:lnTo>
                  <a:lnTo>
                    <a:pt x="469" y="1204493"/>
                  </a:lnTo>
                  <a:lnTo>
                    <a:pt x="1473" y="1233944"/>
                  </a:lnTo>
                  <a:lnTo>
                    <a:pt x="3048" y="1263281"/>
                  </a:lnTo>
                  <a:lnTo>
                    <a:pt x="5181" y="1292479"/>
                  </a:lnTo>
                  <a:lnTo>
                    <a:pt x="684047" y="613613"/>
                  </a:lnTo>
                  <a:lnTo>
                    <a:pt x="684047" y="490880"/>
                  </a:lnTo>
                  <a:close/>
                </a:path>
                <a:path w="684530" h="2284729">
                  <a:moveTo>
                    <a:pt x="684047" y="0"/>
                  </a:moveTo>
                  <a:lnTo>
                    <a:pt x="124409" y="559638"/>
                  </a:lnTo>
                  <a:lnTo>
                    <a:pt x="105321" y="606107"/>
                  </a:lnTo>
                  <a:lnTo>
                    <a:pt x="87680" y="653300"/>
                  </a:lnTo>
                  <a:lnTo>
                    <a:pt x="71551" y="701217"/>
                  </a:lnTo>
                  <a:lnTo>
                    <a:pt x="56959" y="749820"/>
                  </a:lnTo>
                  <a:lnTo>
                    <a:pt x="684047" y="122720"/>
                  </a:lnTo>
                  <a:lnTo>
                    <a:pt x="684047" y="0"/>
                  </a:lnTo>
                  <a:close/>
                </a:path>
              </a:pathLst>
            </a:custGeom>
            <a:solidFill>
              <a:srgbClr val="EBEB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2807756"/>
            <a:ext cx="1452245" cy="3571240"/>
          </a:xfrm>
          <a:custGeom>
            <a:avLst/>
            <a:gdLst/>
            <a:ahLst/>
            <a:cxnLst/>
            <a:rect l="l" t="t" r="r" b="b"/>
            <a:pathLst>
              <a:path w="1452245" h="3571240">
                <a:moveTo>
                  <a:pt x="0" y="3571213"/>
                </a:moveTo>
                <a:lnTo>
                  <a:pt x="0" y="3012336"/>
                </a:lnTo>
                <a:lnTo>
                  <a:pt x="22077" y="3005676"/>
                </a:lnTo>
                <a:lnTo>
                  <a:pt x="69397" y="2989342"/>
                </a:lnTo>
                <a:lnTo>
                  <a:pt x="115996" y="2971171"/>
                </a:lnTo>
                <a:lnTo>
                  <a:pt x="161828" y="2951180"/>
                </a:lnTo>
                <a:lnTo>
                  <a:pt x="206844" y="2929387"/>
                </a:lnTo>
                <a:lnTo>
                  <a:pt x="250999" y="2905811"/>
                </a:lnTo>
                <a:lnTo>
                  <a:pt x="294246" y="2880468"/>
                </a:lnTo>
                <a:lnTo>
                  <a:pt x="336538" y="2853378"/>
                </a:lnTo>
                <a:lnTo>
                  <a:pt x="377829" y="2824556"/>
                </a:lnTo>
                <a:lnTo>
                  <a:pt x="418073" y="2794022"/>
                </a:lnTo>
                <a:lnTo>
                  <a:pt x="457221" y="2761793"/>
                </a:lnTo>
                <a:lnTo>
                  <a:pt x="495229" y="2727886"/>
                </a:lnTo>
                <a:lnTo>
                  <a:pt x="532048" y="2692321"/>
                </a:lnTo>
                <a:lnTo>
                  <a:pt x="567707" y="2655597"/>
                </a:lnTo>
                <a:lnTo>
                  <a:pt x="601702" y="2617688"/>
                </a:lnTo>
                <a:lnTo>
                  <a:pt x="634015" y="2578642"/>
                </a:lnTo>
                <a:lnTo>
                  <a:pt x="664629" y="2538503"/>
                </a:lnTo>
                <a:lnTo>
                  <a:pt x="693526" y="2497320"/>
                </a:lnTo>
                <a:lnTo>
                  <a:pt x="720687" y="2455137"/>
                </a:lnTo>
                <a:lnTo>
                  <a:pt x="746096" y="2412003"/>
                </a:lnTo>
                <a:lnTo>
                  <a:pt x="769734" y="2367963"/>
                </a:lnTo>
                <a:lnTo>
                  <a:pt x="791583" y="2323064"/>
                </a:lnTo>
                <a:lnTo>
                  <a:pt x="811626" y="2277352"/>
                </a:lnTo>
                <a:lnTo>
                  <a:pt x="829845" y="2230874"/>
                </a:lnTo>
                <a:lnTo>
                  <a:pt x="846222" y="2183677"/>
                </a:lnTo>
                <a:lnTo>
                  <a:pt x="860738" y="2135806"/>
                </a:lnTo>
                <a:lnTo>
                  <a:pt x="873378" y="2087309"/>
                </a:lnTo>
                <a:lnTo>
                  <a:pt x="884121" y="2038232"/>
                </a:lnTo>
                <a:lnTo>
                  <a:pt x="892951" y="1988622"/>
                </a:lnTo>
                <a:lnTo>
                  <a:pt x="899850" y="1938524"/>
                </a:lnTo>
                <a:lnTo>
                  <a:pt x="904800" y="1887986"/>
                </a:lnTo>
                <a:lnTo>
                  <a:pt x="907783" y="1837054"/>
                </a:lnTo>
                <a:lnTo>
                  <a:pt x="908781" y="1785774"/>
                </a:lnTo>
                <a:lnTo>
                  <a:pt x="907783" y="1734494"/>
                </a:lnTo>
                <a:lnTo>
                  <a:pt x="904800" y="1683562"/>
                </a:lnTo>
                <a:lnTo>
                  <a:pt x="899850" y="1633024"/>
                </a:lnTo>
                <a:lnTo>
                  <a:pt x="892951" y="1582926"/>
                </a:lnTo>
                <a:lnTo>
                  <a:pt x="884121" y="1533316"/>
                </a:lnTo>
                <a:lnTo>
                  <a:pt x="873377" y="1484239"/>
                </a:lnTo>
                <a:lnTo>
                  <a:pt x="860738" y="1435742"/>
                </a:lnTo>
                <a:lnTo>
                  <a:pt x="846222" y="1387871"/>
                </a:lnTo>
                <a:lnTo>
                  <a:pt x="829845" y="1340674"/>
                </a:lnTo>
                <a:lnTo>
                  <a:pt x="811626" y="1294196"/>
                </a:lnTo>
                <a:lnTo>
                  <a:pt x="791583" y="1248484"/>
                </a:lnTo>
                <a:lnTo>
                  <a:pt x="769734" y="1203585"/>
                </a:lnTo>
                <a:lnTo>
                  <a:pt x="746096" y="1159545"/>
                </a:lnTo>
                <a:lnTo>
                  <a:pt x="720687" y="1116411"/>
                </a:lnTo>
                <a:lnTo>
                  <a:pt x="693526" y="1074228"/>
                </a:lnTo>
                <a:lnTo>
                  <a:pt x="664629" y="1033045"/>
                </a:lnTo>
                <a:lnTo>
                  <a:pt x="634015" y="992906"/>
                </a:lnTo>
                <a:lnTo>
                  <a:pt x="601702" y="953860"/>
                </a:lnTo>
                <a:lnTo>
                  <a:pt x="567707" y="915951"/>
                </a:lnTo>
                <a:lnTo>
                  <a:pt x="532048" y="879227"/>
                </a:lnTo>
                <a:lnTo>
                  <a:pt x="495229" y="843662"/>
                </a:lnTo>
                <a:lnTo>
                  <a:pt x="457221" y="809755"/>
                </a:lnTo>
                <a:lnTo>
                  <a:pt x="418073" y="777526"/>
                </a:lnTo>
                <a:lnTo>
                  <a:pt x="377829" y="746992"/>
                </a:lnTo>
                <a:lnTo>
                  <a:pt x="336538" y="718171"/>
                </a:lnTo>
                <a:lnTo>
                  <a:pt x="294246" y="691080"/>
                </a:lnTo>
                <a:lnTo>
                  <a:pt x="250999" y="665737"/>
                </a:lnTo>
                <a:lnTo>
                  <a:pt x="206844" y="642161"/>
                </a:lnTo>
                <a:lnTo>
                  <a:pt x="161828" y="620368"/>
                </a:lnTo>
                <a:lnTo>
                  <a:pt x="115996" y="600378"/>
                </a:lnTo>
                <a:lnTo>
                  <a:pt x="69397" y="582206"/>
                </a:lnTo>
                <a:lnTo>
                  <a:pt x="22077" y="565872"/>
                </a:lnTo>
                <a:lnTo>
                  <a:pt x="0" y="559212"/>
                </a:lnTo>
                <a:lnTo>
                  <a:pt x="0" y="0"/>
                </a:lnTo>
                <a:lnTo>
                  <a:pt x="58448" y="12955"/>
                </a:lnTo>
                <a:lnTo>
                  <a:pt x="105532" y="24970"/>
                </a:lnTo>
                <a:lnTo>
                  <a:pt x="152323" y="38249"/>
                </a:lnTo>
                <a:lnTo>
                  <a:pt x="198812" y="52792"/>
                </a:lnTo>
                <a:lnTo>
                  <a:pt x="244989" y="68601"/>
                </a:lnTo>
                <a:lnTo>
                  <a:pt x="290843" y="85674"/>
                </a:lnTo>
                <a:lnTo>
                  <a:pt x="336367" y="104011"/>
                </a:lnTo>
                <a:lnTo>
                  <a:pt x="382663" y="124168"/>
                </a:lnTo>
                <a:lnTo>
                  <a:pt x="428276" y="145544"/>
                </a:lnTo>
                <a:lnTo>
                  <a:pt x="473193" y="168133"/>
                </a:lnTo>
                <a:lnTo>
                  <a:pt x="517402" y="191927"/>
                </a:lnTo>
                <a:lnTo>
                  <a:pt x="560891" y="216917"/>
                </a:lnTo>
                <a:lnTo>
                  <a:pt x="603649" y="243096"/>
                </a:lnTo>
                <a:lnTo>
                  <a:pt x="645663" y="270455"/>
                </a:lnTo>
                <a:lnTo>
                  <a:pt x="686920" y="298987"/>
                </a:lnTo>
                <a:lnTo>
                  <a:pt x="727411" y="328683"/>
                </a:lnTo>
                <a:lnTo>
                  <a:pt x="767121" y="359536"/>
                </a:lnTo>
                <a:lnTo>
                  <a:pt x="806040" y="391538"/>
                </a:lnTo>
                <a:lnTo>
                  <a:pt x="844155" y="424680"/>
                </a:lnTo>
                <a:lnTo>
                  <a:pt x="881454" y="458956"/>
                </a:lnTo>
                <a:lnTo>
                  <a:pt x="917925" y="494355"/>
                </a:lnTo>
                <a:lnTo>
                  <a:pt x="953417" y="530732"/>
                </a:lnTo>
                <a:lnTo>
                  <a:pt x="987782" y="567934"/>
                </a:lnTo>
                <a:lnTo>
                  <a:pt x="1021011" y="605949"/>
                </a:lnTo>
                <a:lnTo>
                  <a:pt x="1053096" y="644767"/>
                </a:lnTo>
                <a:lnTo>
                  <a:pt x="1084030" y="684374"/>
                </a:lnTo>
                <a:lnTo>
                  <a:pt x="1113804" y="724758"/>
                </a:lnTo>
                <a:lnTo>
                  <a:pt x="1142410" y="765909"/>
                </a:lnTo>
                <a:lnTo>
                  <a:pt x="1169841" y="807813"/>
                </a:lnTo>
                <a:lnTo>
                  <a:pt x="1196088" y="850460"/>
                </a:lnTo>
                <a:lnTo>
                  <a:pt x="1221143" y="893836"/>
                </a:lnTo>
                <a:lnTo>
                  <a:pt x="1244999" y="937930"/>
                </a:lnTo>
                <a:lnTo>
                  <a:pt x="1267647" y="982730"/>
                </a:lnTo>
                <a:lnTo>
                  <a:pt x="1289080" y="1028223"/>
                </a:lnTo>
                <a:lnTo>
                  <a:pt x="1309288" y="1074399"/>
                </a:lnTo>
                <a:lnTo>
                  <a:pt x="1328939" y="1123060"/>
                </a:lnTo>
                <a:lnTo>
                  <a:pt x="1347133" y="1172100"/>
                </a:lnTo>
                <a:lnTo>
                  <a:pt x="1363872" y="1221506"/>
                </a:lnTo>
                <a:lnTo>
                  <a:pt x="1379156" y="1271268"/>
                </a:lnTo>
                <a:lnTo>
                  <a:pt x="1392984" y="1321372"/>
                </a:lnTo>
                <a:lnTo>
                  <a:pt x="1405356" y="1371808"/>
                </a:lnTo>
                <a:lnTo>
                  <a:pt x="1416273" y="1422563"/>
                </a:lnTo>
                <a:lnTo>
                  <a:pt x="1425734" y="1473624"/>
                </a:lnTo>
                <a:lnTo>
                  <a:pt x="1433740" y="1524981"/>
                </a:lnTo>
                <a:lnTo>
                  <a:pt x="1440290" y="1576621"/>
                </a:lnTo>
                <a:lnTo>
                  <a:pt x="1445385" y="1628533"/>
                </a:lnTo>
                <a:lnTo>
                  <a:pt x="1449024" y="1680703"/>
                </a:lnTo>
                <a:lnTo>
                  <a:pt x="1451207" y="1733121"/>
                </a:lnTo>
                <a:lnTo>
                  <a:pt x="1451935" y="1785774"/>
                </a:lnTo>
                <a:lnTo>
                  <a:pt x="1451180" y="1838427"/>
                </a:lnTo>
                <a:lnTo>
                  <a:pt x="1448922" y="1890840"/>
                </a:lnTo>
                <a:lnTo>
                  <a:pt x="1445169" y="1942998"/>
                </a:lnTo>
                <a:lnTo>
                  <a:pt x="1439928" y="1994884"/>
                </a:lnTo>
                <a:lnTo>
                  <a:pt x="1433207" y="2046484"/>
                </a:lnTo>
                <a:lnTo>
                  <a:pt x="1425015" y="2097780"/>
                </a:lnTo>
                <a:lnTo>
                  <a:pt x="1415359" y="2148758"/>
                </a:lnTo>
                <a:lnTo>
                  <a:pt x="1404247" y="2199400"/>
                </a:lnTo>
                <a:lnTo>
                  <a:pt x="1391688" y="2249691"/>
                </a:lnTo>
                <a:lnTo>
                  <a:pt x="1377690" y="2299616"/>
                </a:lnTo>
                <a:lnTo>
                  <a:pt x="1362260" y="2349157"/>
                </a:lnTo>
                <a:lnTo>
                  <a:pt x="1345406" y="2398300"/>
                </a:lnTo>
                <a:lnTo>
                  <a:pt x="1327136" y="2447028"/>
                </a:lnTo>
                <a:lnTo>
                  <a:pt x="1307460" y="2495325"/>
                </a:lnTo>
                <a:lnTo>
                  <a:pt x="1287251" y="2541501"/>
                </a:lnTo>
                <a:lnTo>
                  <a:pt x="1265818" y="2586995"/>
                </a:lnTo>
                <a:lnTo>
                  <a:pt x="1243170" y="2631795"/>
                </a:lnTo>
                <a:lnTo>
                  <a:pt x="1219315" y="2675889"/>
                </a:lnTo>
                <a:lnTo>
                  <a:pt x="1194259" y="2719265"/>
                </a:lnTo>
                <a:lnTo>
                  <a:pt x="1168012" y="2761911"/>
                </a:lnTo>
                <a:lnTo>
                  <a:pt x="1140582" y="2803815"/>
                </a:lnTo>
                <a:lnTo>
                  <a:pt x="1111975" y="2844966"/>
                </a:lnTo>
                <a:lnTo>
                  <a:pt x="1082201" y="2885351"/>
                </a:lnTo>
                <a:lnTo>
                  <a:pt x="1051268" y="2924958"/>
                </a:lnTo>
                <a:lnTo>
                  <a:pt x="1019182" y="2963775"/>
                </a:lnTo>
                <a:lnTo>
                  <a:pt x="985953" y="3001791"/>
                </a:lnTo>
                <a:lnTo>
                  <a:pt x="951589" y="3038993"/>
                </a:lnTo>
                <a:lnTo>
                  <a:pt x="916096" y="3075369"/>
                </a:lnTo>
                <a:lnTo>
                  <a:pt x="879625" y="3110769"/>
                </a:lnTo>
                <a:lnTo>
                  <a:pt x="842326" y="3145044"/>
                </a:lnTo>
                <a:lnTo>
                  <a:pt x="804211" y="3178186"/>
                </a:lnTo>
                <a:lnTo>
                  <a:pt x="765292" y="3210188"/>
                </a:lnTo>
                <a:lnTo>
                  <a:pt x="725582" y="3241041"/>
                </a:lnTo>
                <a:lnTo>
                  <a:pt x="685092" y="3270738"/>
                </a:lnTo>
                <a:lnTo>
                  <a:pt x="643834" y="3299269"/>
                </a:lnTo>
                <a:lnTo>
                  <a:pt x="601820" y="3326629"/>
                </a:lnTo>
                <a:lnTo>
                  <a:pt x="559063" y="3352807"/>
                </a:lnTo>
                <a:lnTo>
                  <a:pt x="515573" y="3377797"/>
                </a:lnTo>
                <a:lnTo>
                  <a:pt x="471364" y="3401591"/>
                </a:lnTo>
                <a:lnTo>
                  <a:pt x="426447" y="3424180"/>
                </a:lnTo>
                <a:lnTo>
                  <a:pt x="380835" y="3445557"/>
                </a:lnTo>
                <a:lnTo>
                  <a:pt x="334538" y="3465713"/>
                </a:lnTo>
                <a:lnTo>
                  <a:pt x="286115" y="3485675"/>
                </a:lnTo>
                <a:lnTo>
                  <a:pt x="237260" y="3504134"/>
                </a:lnTo>
                <a:lnTo>
                  <a:pt x="187989" y="3521094"/>
                </a:lnTo>
                <a:lnTo>
                  <a:pt x="138318" y="3536558"/>
                </a:lnTo>
                <a:lnTo>
                  <a:pt x="88263" y="3550530"/>
                </a:lnTo>
                <a:lnTo>
                  <a:pt x="37841" y="3563014"/>
                </a:lnTo>
                <a:lnTo>
                  <a:pt x="0" y="3571213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65906" y="6197320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70" h="447675">
                <a:moveTo>
                  <a:pt x="448043" y="185648"/>
                </a:moveTo>
                <a:lnTo>
                  <a:pt x="392049" y="234810"/>
                </a:lnTo>
                <a:lnTo>
                  <a:pt x="392049" y="391718"/>
                </a:lnTo>
                <a:lnTo>
                  <a:pt x="56007" y="391718"/>
                </a:lnTo>
                <a:lnTo>
                  <a:pt x="56007" y="55968"/>
                </a:lnTo>
                <a:lnTo>
                  <a:pt x="392049" y="55968"/>
                </a:lnTo>
                <a:lnTo>
                  <a:pt x="392049" y="65544"/>
                </a:lnTo>
                <a:lnTo>
                  <a:pt x="438531" y="24841"/>
                </a:lnTo>
                <a:lnTo>
                  <a:pt x="429755" y="14643"/>
                </a:lnTo>
                <a:lnTo>
                  <a:pt x="418795" y="6807"/>
                </a:lnTo>
                <a:lnTo>
                  <a:pt x="406069" y="1778"/>
                </a:lnTo>
                <a:lnTo>
                  <a:pt x="392049" y="0"/>
                </a:lnTo>
                <a:lnTo>
                  <a:pt x="56007" y="0"/>
                </a:lnTo>
                <a:lnTo>
                  <a:pt x="34213" y="4406"/>
                </a:lnTo>
                <a:lnTo>
                  <a:pt x="16408" y="16395"/>
                </a:lnTo>
                <a:lnTo>
                  <a:pt x="4406" y="34188"/>
                </a:lnTo>
                <a:lnTo>
                  <a:pt x="0" y="55968"/>
                </a:lnTo>
                <a:lnTo>
                  <a:pt x="0" y="391718"/>
                </a:lnTo>
                <a:lnTo>
                  <a:pt x="4406" y="413499"/>
                </a:lnTo>
                <a:lnTo>
                  <a:pt x="16408" y="431279"/>
                </a:lnTo>
                <a:lnTo>
                  <a:pt x="34213" y="443280"/>
                </a:lnTo>
                <a:lnTo>
                  <a:pt x="56007" y="447675"/>
                </a:lnTo>
                <a:lnTo>
                  <a:pt x="392049" y="447675"/>
                </a:lnTo>
                <a:lnTo>
                  <a:pt x="413842" y="443280"/>
                </a:lnTo>
                <a:lnTo>
                  <a:pt x="431647" y="431279"/>
                </a:lnTo>
                <a:lnTo>
                  <a:pt x="443649" y="413499"/>
                </a:lnTo>
                <a:lnTo>
                  <a:pt x="448043" y="391718"/>
                </a:lnTo>
                <a:lnTo>
                  <a:pt x="448043" y="185648"/>
                </a:lnTo>
                <a:close/>
              </a:path>
              <a:path w="483870" h="447675">
                <a:moveTo>
                  <a:pt x="483489" y="121424"/>
                </a:moveTo>
                <a:lnTo>
                  <a:pt x="432562" y="63525"/>
                </a:lnTo>
                <a:lnTo>
                  <a:pt x="224269" y="246392"/>
                </a:lnTo>
                <a:lnTo>
                  <a:pt x="151625" y="163804"/>
                </a:lnTo>
                <a:lnTo>
                  <a:pt x="94513" y="213918"/>
                </a:lnTo>
                <a:lnTo>
                  <a:pt x="167182" y="296506"/>
                </a:lnTo>
                <a:lnTo>
                  <a:pt x="218084" y="354406"/>
                </a:lnTo>
                <a:lnTo>
                  <a:pt x="483489" y="121424"/>
                </a:lnTo>
                <a:close/>
              </a:path>
            </a:pathLst>
          </a:custGeom>
          <a:solidFill>
            <a:srgbClr val="0C09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65906" y="7534947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70" h="447675">
                <a:moveTo>
                  <a:pt x="448043" y="185635"/>
                </a:moveTo>
                <a:lnTo>
                  <a:pt x="392049" y="234810"/>
                </a:lnTo>
                <a:lnTo>
                  <a:pt x="392049" y="391718"/>
                </a:lnTo>
                <a:lnTo>
                  <a:pt x="56007" y="391718"/>
                </a:lnTo>
                <a:lnTo>
                  <a:pt x="56007" y="55956"/>
                </a:lnTo>
                <a:lnTo>
                  <a:pt x="392049" y="55956"/>
                </a:lnTo>
                <a:lnTo>
                  <a:pt x="392049" y="65544"/>
                </a:lnTo>
                <a:lnTo>
                  <a:pt x="438531" y="24828"/>
                </a:lnTo>
                <a:lnTo>
                  <a:pt x="429755" y="14630"/>
                </a:lnTo>
                <a:lnTo>
                  <a:pt x="418795" y="6807"/>
                </a:lnTo>
                <a:lnTo>
                  <a:pt x="406069" y="1778"/>
                </a:lnTo>
                <a:lnTo>
                  <a:pt x="392049" y="0"/>
                </a:lnTo>
                <a:lnTo>
                  <a:pt x="56007" y="0"/>
                </a:lnTo>
                <a:lnTo>
                  <a:pt x="34213" y="4394"/>
                </a:lnTo>
                <a:lnTo>
                  <a:pt x="16408" y="16395"/>
                </a:lnTo>
                <a:lnTo>
                  <a:pt x="4406" y="34175"/>
                </a:lnTo>
                <a:lnTo>
                  <a:pt x="0" y="55956"/>
                </a:lnTo>
                <a:lnTo>
                  <a:pt x="0" y="391718"/>
                </a:lnTo>
                <a:lnTo>
                  <a:pt x="4406" y="413486"/>
                </a:lnTo>
                <a:lnTo>
                  <a:pt x="16408" y="431279"/>
                </a:lnTo>
                <a:lnTo>
                  <a:pt x="34213" y="443280"/>
                </a:lnTo>
                <a:lnTo>
                  <a:pt x="56007" y="447675"/>
                </a:lnTo>
                <a:lnTo>
                  <a:pt x="392049" y="447675"/>
                </a:lnTo>
                <a:lnTo>
                  <a:pt x="413842" y="443280"/>
                </a:lnTo>
                <a:lnTo>
                  <a:pt x="431647" y="431279"/>
                </a:lnTo>
                <a:lnTo>
                  <a:pt x="443649" y="413486"/>
                </a:lnTo>
                <a:lnTo>
                  <a:pt x="448043" y="391718"/>
                </a:lnTo>
                <a:lnTo>
                  <a:pt x="448043" y="185635"/>
                </a:lnTo>
                <a:close/>
              </a:path>
              <a:path w="483870" h="447675">
                <a:moveTo>
                  <a:pt x="483489" y="121424"/>
                </a:moveTo>
                <a:lnTo>
                  <a:pt x="432562" y="63525"/>
                </a:lnTo>
                <a:lnTo>
                  <a:pt x="224269" y="246392"/>
                </a:lnTo>
                <a:lnTo>
                  <a:pt x="151625" y="163804"/>
                </a:lnTo>
                <a:lnTo>
                  <a:pt x="94513" y="213918"/>
                </a:lnTo>
                <a:lnTo>
                  <a:pt x="167182" y="296506"/>
                </a:lnTo>
                <a:lnTo>
                  <a:pt x="218084" y="354406"/>
                </a:lnTo>
                <a:lnTo>
                  <a:pt x="483489" y="121424"/>
                </a:lnTo>
                <a:close/>
              </a:path>
            </a:pathLst>
          </a:custGeom>
          <a:solidFill>
            <a:srgbClr val="0C09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65906" y="8972115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70" h="447675">
                <a:moveTo>
                  <a:pt x="448043" y="185635"/>
                </a:moveTo>
                <a:lnTo>
                  <a:pt x="392049" y="234797"/>
                </a:lnTo>
                <a:lnTo>
                  <a:pt x="392049" y="391706"/>
                </a:lnTo>
                <a:lnTo>
                  <a:pt x="56007" y="391706"/>
                </a:lnTo>
                <a:lnTo>
                  <a:pt x="56007" y="55956"/>
                </a:lnTo>
                <a:lnTo>
                  <a:pt x="392049" y="55956"/>
                </a:lnTo>
                <a:lnTo>
                  <a:pt x="392049" y="65532"/>
                </a:lnTo>
                <a:lnTo>
                  <a:pt x="438531" y="24828"/>
                </a:lnTo>
                <a:lnTo>
                  <a:pt x="429755" y="14630"/>
                </a:lnTo>
                <a:lnTo>
                  <a:pt x="418795" y="6794"/>
                </a:lnTo>
                <a:lnTo>
                  <a:pt x="406069" y="1765"/>
                </a:lnTo>
                <a:lnTo>
                  <a:pt x="392049" y="0"/>
                </a:lnTo>
                <a:lnTo>
                  <a:pt x="56007" y="0"/>
                </a:lnTo>
                <a:lnTo>
                  <a:pt x="34213" y="4394"/>
                </a:lnTo>
                <a:lnTo>
                  <a:pt x="16408" y="16383"/>
                </a:lnTo>
                <a:lnTo>
                  <a:pt x="4406" y="34175"/>
                </a:lnTo>
                <a:lnTo>
                  <a:pt x="0" y="55956"/>
                </a:lnTo>
                <a:lnTo>
                  <a:pt x="0" y="391706"/>
                </a:lnTo>
                <a:lnTo>
                  <a:pt x="4406" y="413486"/>
                </a:lnTo>
                <a:lnTo>
                  <a:pt x="16408" y="431279"/>
                </a:lnTo>
                <a:lnTo>
                  <a:pt x="34213" y="443268"/>
                </a:lnTo>
                <a:lnTo>
                  <a:pt x="56007" y="447675"/>
                </a:lnTo>
                <a:lnTo>
                  <a:pt x="392049" y="447675"/>
                </a:lnTo>
                <a:lnTo>
                  <a:pt x="413842" y="443268"/>
                </a:lnTo>
                <a:lnTo>
                  <a:pt x="431647" y="431279"/>
                </a:lnTo>
                <a:lnTo>
                  <a:pt x="443649" y="413486"/>
                </a:lnTo>
                <a:lnTo>
                  <a:pt x="448043" y="391706"/>
                </a:lnTo>
                <a:lnTo>
                  <a:pt x="448043" y="185635"/>
                </a:lnTo>
                <a:close/>
              </a:path>
              <a:path w="483870" h="447675">
                <a:moveTo>
                  <a:pt x="483489" y="121424"/>
                </a:moveTo>
                <a:lnTo>
                  <a:pt x="432562" y="63525"/>
                </a:lnTo>
                <a:lnTo>
                  <a:pt x="224269" y="246380"/>
                </a:lnTo>
                <a:lnTo>
                  <a:pt x="151625" y="163791"/>
                </a:lnTo>
                <a:lnTo>
                  <a:pt x="94513" y="213918"/>
                </a:lnTo>
                <a:lnTo>
                  <a:pt x="167182" y="296506"/>
                </a:lnTo>
                <a:lnTo>
                  <a:pt x="218084" y="354406"/>
                </a:lnTo>
                <a:lnTo>
                  <a:pt x="483489" y="121424"/>
                </a:lnTo>
                <a:close/>
              </a:path>
            </a:pathLst>
          </a:custGeom>
          <a:solidFill>
            <a:srgbClr val="0C090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2354966" y="3558179"/>
            <a:ext cx="14180434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11985">
              <a:lnSpc>
                <a:spcPct val="100000"/>
              </a:lnSpc>
              <a:spcBef>
                <a:spcPts val="100"/>
              </a:spcBef>
            </a:pPr>
            <a:r>
              <a:rPr spc="95" dirty="0"/>
              <a:t>Google</a:t>
            </a:r>
            <a:r>
              <a:rPr spc="-165" dirty="0"/>
              <a:t> </a:t>
            </a:r>
            <a:r>
              <a:rPr spc="229" dirty="0"/>
              <a:t>maps</a:t>
            </a:r>
            <a:r>
              <a:rPr spc="-165" dirty="0"/>
              <a:t> </a:t>
            </a:r>
            <a:r>
              <a:rPr spc="85" dirty="0"/>
              <a:t>feature</a:t>
            </a:r>
            <a:r>
              <a:rPr spc="-165" dirty="0"/>
              <a:t> </a:t>
            </a:r>
            <a:r>
              <a:rPr spc="25" dirty="0"/>
              <a:t>to</a:t>
            </a:r>
            <a:r>
              <a:rPr spc="-165" dirty="0"/>
              <a:t> </a:t>
            </a:r>
            <a:r>
              <a:rPr spc="65" dirty="0"/>
              <a:t>track</a:t>
            </a:r>
            <a:r>
              <a:rPr spc="-165" dirty="0"/>
              <a:t> </a:t>
            </a:r>
            <a:r>
              <a:rPr spc="15" dirty="0"/>
              <a:t>live</a:t>
            </a:r>
            <a:r>
              <a:rPr spc="-165" dirty="0"/>
              <a:t> </a:t>
            </a:r>
            <a:r>
              <a:rPr spc="75" dirty="0"/>
              <a:t>location</a:t>
            </a:r>
            <a:r>
              <a:rPr spc="-165" dirty="0"/>
              <a:t> </a:t>
            </a:r>
            <a:r>
              <a:rPr spc="-25" dirty="0"/>
              <a:t>of</a:t>
            </a:r>
            <a:r>
              <a:rPr spc="-165" dirty="0"/>
              <a:t> </a:t>
            </a:r>
            <a:r>
              <a:rPr spc="10" dirty="0"/>
              <a:t>delivery.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9F7767-5ED6-29B9-684A-E07BDA958A25}"/>
              </a:ext>
            </a:extLst>
          </p:cNvPr>
          <p:cNvSpPr txBox="1"/>
          <p:nvPr/>
        </p:nvSpPr>
        <p:spPr>
          <a:xfrm>
            <a:off x="4114800" y="8972115"/>
            <a:ext cx="1104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spc="6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Use</a:t>
            </a:r>
            <a:r>
              <a:rPr lang="en-IN" sz="3200" spc="-16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IN" sz="3200" spc="-2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of</a:t>
            </a:r>
            <a:r>
              <a:rPr lang="en-IN" sz="3200" spc="-16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IN" sz="3200" spc="-17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ML</a:t>
            </a:r>
            <a:r>
              <a:rPr lang="en-IN" sz="3200" spc="-16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IN" sz="3200" spc="12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model</a:t>
            </a:r>
            <a:r>
              <a:rPr lang="en-IN" sz="3200" spc="-16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IN" sz="3200" spc="2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to</a:t>
            </a:r>
            <a:r>
              <a:rPr lang="en-IN" sz="3200" spc="-16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IN" sz="3200" spc="13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reduce</a:t>
            </a:r>
            <a:r>
              <a:rPr lang="en-IN" sz="3200" spc="-16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IN" sz="3200" spc="7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the</a:t>
            </a:r>
            <a:r>
              <a:rPr lang="en-IN" sz="3200" spc="-16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IN" sz="3200" spc="8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resource</a:t>
            </a:r>
            <a:r>
              <a:rPr lang="en-IN" sz="3200" spc="-165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IN" sz="3200" spc="1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cost.</a:t>
            </a:r>
          </a:p>
          <a:p>
            <a:endParaRPr lang="en-IN" sz="3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E05C8-7ED1-8F3C-A6A8-9D2FF4E07654}"/>
              </a:ext>
            </a:extLst>
          </p:cNvPr>
          <p:cNvSpPr txBox="1"/>
          <p:nvPr/>
        </p:nvSpPr>
        <p:spPr>
          <a:xfrm>
            <a:off x="4114800" y="7444013"/>
            <a:ext cx="1112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Order history section to know previously ordered dishes.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F1133-44A7-FA46-9077-F006DC3BB71D}"/>
              </a:ext>
            </a:extLst>
          </p:cNvPr>
          <p:cNvSpPr txBox="1"/>
          <p:nvPr/>
        </p:nvSpPr>
        <p:spPr>
          <a:xfrm>
            <a:off x="4184073" y="6038543"/>
            <a:ext cx="10439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More information about the user in the my profile  section.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D68C21-199A-27C4-C883-18733F04A7D2}"/>
              </a:ext>
            </a:extLst>
          </p:cNvPr>
          <p:cNvSpPr txBox="1"/>
          <p:nvPr/>
        </p:nvSpPr>
        <p:spPr>
          <a:xfrm>
            <a:off x="4149437" y="4666694"/>
            <a:ext cx="1021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Suggestions on top restaurants based on their rating.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859105"/>
            <a:ext cx="7824470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0" b="1" spc="-125" dirty="0">
                <a:solidFill>
                  <a:srgbClr val="292926"/>
                </a:solidFill>
                <a:latin typeface="Verdana"/>
                <a:cs typeface="Verdana"/>
              </a:rPr>
              <a:t>Q</a:t>
            </a:r>
            <a:r>
              <a:rPr sz="30000" b="1" spc="-8235" dirty="0">
                <a:solidFill>
                  <a:srgbClr val="292926"/>
                </a:solidFill>
                <a:latin typeface="Verdana"/>
                <a:cs typeface="Verdana"/>
              </a:rPr>
              <a:t>/</a:t>
            </a:r>
            <a:r>
              <a:rPr sz="30000" b="1" spc="285" dirty="0">
                <a:solidFill>
                  <a:srgbClr val="292926"/>
                </a:solidFill>
                <a:latin typeface="Verdana"/>
                <a:cs typeface="Verdana"/>
              </a:rPr>
              <a:t>A</a:t>
            </a:r>
            <a:endParaRPr sz="30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36768" y="8565747"/>
            <a:ext cx="4523740" cy="1721485"/>
            <a:chOff x="7136768" y="8565747"/>
            <a:chExt cx="4523740" cy="1721485"/>
          </a:xfrm>
        </p:grpSpPr>
        <p:sp>
          <p:nvSpPr>
            <p:cNvPr id="4" name="object 4"/>
            <p:cNvSpPr/>
            <p:nvPr/>
          </p:nvSpPr>
          <p:spPr>
            <a:xfrm>
              <a:off x="7648575" y="8565756"/>
              <a:ext cx="4011929" cy="1721485"/>
            </a:xfrm>
            <a:custGeom>
              <a:avLst/>
              <a:gdLst/>
              <a:ahLst/>
              <a:cxnLst/>
              <a:rect l="l" t="t" r="r" b="b"/>
              <a:pathLst>
                <a:path w="4011929" h="1721484">
                  <a:moveTo>
                    <a:pt x="2033231" y="88"/>
                  </a:moveTo>
                  <a:lnTo>
                    <a:pt x="1985251" y="0"/>
                  </a:lnTo>
                  <a:lnTo>
                    <a:pt x="1937219" y="1066"/>
                  </a:lnTo>
                  <a:lnTo>
                    <a:pt x="1889137" y="3302"/>
                  </a:lnTo>
                  <a:lnTo>
                    <a:pt x="1841030" y="6692"/>
                  </a:lnTo>
                  <a:lnTo>
                    <a:pt x="1792922" y="11226"/>
                  </a:lnTo>
                  <a:lnTo>
                    <a:pt x="1744840" y="16903"/>
                  </a:lnTo>
                  <a:lnTo>
                    <a:pt x="1696796" y="23723"/>
                  </a:lnTo>
                  <a:lnTo>
                    <a:pt x="1637030" y="33870"/>
                  </a:lnTo>
                  <a:lnTo>
                    <a:pt x="1590230" y="42989"/>
                  </a:lnTo>
                  <a:lnTo>
                    <a:pt x="1543570" y="53263"/>
                  </a:lnTo>
                  <a:lnTo>
                    <a:pt x="1492948" y="65862"/>
                  </a:lnTo>
                  <a:lnTo>
                    <a:pt x="1442478" y="79806"/>
                  </a:lnTo>
                  <a:lnTo>
                    <a:pt x="1392186" y="95123"/>
                  </a:lnTo>
                  <a:lnTo>
                    <a:pt x="1342085" y="111810"/>
                  </a:lnTo>
                  <a:lnTo>
                    <a:pt x="1292225" y="129882"/>
                  </a:lnTo>
                  <a:lnTo>
                    <a:pt x="1242606" y="149352"/>
                  </a:lnTo>
                  <a:lnTo>
                    <a:pt x="1183474" y="174536"/>
                  </a:lnTo>
                  <a:lnTo>
                    <a:pt x="1124800" y="201815"/>
                  </a:lnTo>
                  <a:lnTo>
                    <a:pt x="1081036" y="223520"/>
                  </a:lnTo>
                  <a:lnTo>
                    <a:pt x="1021880" y="255041"/>
                  </a:lnTo>
                  <a:lnTo>
                    <a:pt x="978077" y="280022"/>
                  </a:lnTo>
                  <a:lnTo>
                    <a:pt x="935113" y="305930"/>
                  </a:lnTo>
                  <a:lnTo>
                    <a:pt x="893000" y="332765"/>
                  </a:lnTo>
                  <a:lnTo>
                    <a:pt x="851738" y="360489"/>
                  </a:lnTo>
                  <a:lnTo>
                    <a:pt x="811339" y="389089"/>
                  </a:lnTo>
                  <a:lnTo>
                    <a:pt x="771804" y="418553"/>
                  </a:lnTo>
                  <a:lnTo>
                    <a:pt x="733145" y="448856"/>
                  </a:lnTo>
                  <a:lnTo>
                    <a:pt x="695363" y="479971"/>
                  </a:lnTo>
                  <a:lnTo>
                    <a:pt x="661581" y="509270"/>
                  </a:lnTo>
                  <a:lnTo>
                    <a:pt x="628611" y="539229"/>
                  </a:lnTo>
                  <a:lnTo>
                    <a:pt x="590550" y="575271"/>
                  </a:lnTo>
                  <a:lnTo>
                    <a:pt x="553542" y="612178"/>
                  </a:lnTo>
                  <a:lnTo>
                    <a:pt x="517601" y="649922"/>
                  </a:lnTo>
                  <a:lnTo>
                    <a:pt x="482727" y="688467"/>
                  </a:lnTo>
                  <a:lnTo>
                    <a:pt x="448945" y="727811"/>
                  </a:lnTo>
                  <a:lnTo>
                    <a:pt x="416242" y="767918"/>
                  </a:lnTo>
                  <a:lnTo>
                    <a:pt x="384657" y="808774"/>
                  </a:lnTo>
                  <a:lnTo>
                    <a:pt x="354177" y="850353"/>
                  </a:lnTo>
                  <a:lnTo>
                    <a:pt x="324815" y="892619"/>
                  </a:lnTo>
                  <a:lnTo>
                    <a:pt x="2033231" y="88"/>
                  </a:lnTo>
                  <a:close/>
                </a:path>
                <a:path w="4011929" h="1721484">
                  <a:moveTo>
                    <a:pt x="2607970" y="91363"/>
                  </a:moveTo>
                  <a:lnTo>
                    <a:pt x="2558338" y="76695"/>
                  </a:lnTo>
                  <a:lnTo>
                    <a:pt x="2508364" y="63271"/>
                  </a:lnTo>
                  <a:lnTo>
                    <a:pt x="2458059" y="51130"/>
                  </a:lnTo>
                  <a:lnTo>
                    <a:pt x="2407437" y="40246"/>
                  </a:lnTo>
                  <a:lnTo>
                    <a:pt x="2356548" y="30657"/>
                  </a:lnTo>
                  <a:lnTo>
                    <a:pt x="2305393" y="22352"/>
                  </a:lnTo>
                  <a:lnTo>
                    <a:pt x="2254008" y="15328"/>
                  </a:lnTo>
                  <a:lnTo>
                    <a:pt x="2202421" y="9601"/>
                  </a:lnTo>
                  <a:lnTo>
                    <a:pt x="235991" y="1036942"/>
                  </a:lnTo>
                  <a:lnTo>
                    <a:pt x="211226" y="1082471"/>
                  </a:lnTo>
                  <a:lnTo>
                    <a:pt x="187667" y="1128699"/>
                  </a:lnTo>
                  <a:lnTo>
                    <a:pt x="165277" y="1175423"/>
                  </a:lnTo>
                  <a:lnTo>
                    <a:pt x="144081" y="1222679"/>
                  </a:lnTo>
                  <a:lnTo>
                    <a:pt x="124091" y="1270431"/>
                  </a:lnTo>
                  <a:lnTo>
                    <a:pt x="105321" y="1318679"/>
                  </a:lnTo>
                  <a:lnTo>
                    <a:pt x="87782" y="1367383"/>
                  </a:lnTo>
                  <a:lnTo>
                    <a:pt x="71475" y="1416519"/>
                  </a:lnTo>
                  <a:lnTo>
                    <a:pt x="2607970" y="91363"/>
                  </a:lnTo>
                  <a:close/>
                </a:path>
                <a:path w="4011929" h="1721484">
                  <a:moveTo>
                    <a:pt x="3017024" y="269201"/>
                  </a:moveTo>
                  <a:lnTo>
                    <a:pt x="2981210" y="249224"/>
                  </a:lnTo>
                  <a:lnTo>
                    <a:pt x="2945053" y="229958"/>
                  </a:lnTo>
                  <a:lnTo>
                    <a:pt x="2908554" y="211429"/>
                  </a:lnTo>
                  <a:lnTo>
                    <a:pt x="2871673" y="193624"/>
                  </a:lnTo>
                  <a:lnTo>
                    <a:pt x="2834525" y="176682"/>
                  </a:lnTo>
                  <a:lnTo>
                    <a:pt x="2778087" y="152590"/>
                  </a:lnTo>
                  <a:lnTo>
                    <a:pt x="2721013" y="130225"/>
                  </a:lnTo>
                  <a:lnTo>
                    <a:pt x="38798" y="1531505"/>
                  </a:lnTo>
                  <a:lnTo>
                    <a:pt x="29121" y="1571205"/>
                  </a:lnTo>
                  <a:lnTo>
                    <a:pt x="20193" y="1611147"/>
                  </a:lnTo>
                  <a:lnTo>
                    <a:pt x="12242" y="1650542"/>
                  </a:lnTo>
                  <a:lnTo>
                    <a:pt x="4838" y="1691436"/>
                  </a:lnTo>
                  <a:lnTo>
                    <a:pt x="0" y="1721243"/>
                  </a:lnTo>
                  <a:lnTo>
                    <a:pt x="237642" y="1721243"/>
                  </a:lnTo>
                  <a:lnTo>
                    <a:pt x="3017024" y="269201"/>
                  </a:lnTo>
                  <a:close/>
                </a:path>
                <a:path w="4011929" h="1721484">
                  <a:moveTo>
                    <a:pt x="3335210" y="494525"/>
                  </a:moveTo>
                  <a:lnTo>
                    <a:pt x="3287649" y="454761"/>
                  </a:lnTo>
                  <a:lnTo>
                    <a:pt x="3239033" y="416585"/>
                  </a:lnTo>
                  <a:lnTo>
                    <a:pt x="3189363" y="379844"/>
                  </a:lnTo>
                  <a:lnTo>
                    <a:pt x="3133090" y="341045"/>
                  </a:lnTo>
                  <a:lnTo>
                    <a:pt x="3103778" y="321792"/>
                  </a:lnTo>
                  <a:lnTo>
                    <a:pt x="425056" y="1721243"/>
                  </a:lnTo>
                  <a:lnTo>
                    <a:pt x="987259" y="1721243"/>
                  </a:lnTo>
                  <a:lnTo>
                    <a:pt x="3335210" y="494525"/>
                  </a:lnTo>
                  <a:close/>
                </a:path>
                <a:path w="4011929" h="1721484">
                  <a:moveTo>
                    <a:pt x="3586492" y="754888"/>
                  </a:moveTo>
                  <a:lnTo>
                    <a:pt x="3551821" y="713028"/>
                  </a:lnTo>
                  <a:lnTo>
                    <a:pt x="3516198" y="672261"/>
                  </a:lnTo>
                  <a:lnTo>
                    <a:pt x="3479622" y="632599"/>
                  </a:lnTo>
                  <a:lnTo>
                    <a:pt x="3442106" y="594067"/>
                  </a:lnTo>
                  <a:lnTo>
                    <a:pt x="3403689" y="556704"/>
                  </a:lnTo>
                  <a:lnTo>
                    <a:pt x="1174457" y="1721243"/>
                  </a:lnTo>
                  <a:lnTo>
                    <a:pt x="1736636" y="1721243"/>
                  </a:lnTo>
                  <a:lnTo>
                    <a:pt x="3586492" y="754888"/>
                  </a:lnTo>
                  <a:close/>
                </a:path>
                <a:path w="4011929" h="1721484">
                  <a:moveTo>
                    <a:pt x="3781475" y="1044536"/>
                  </a:moveTo>
                  <a:lnTo>
                    <a:pt x="3756914" y="1001509"/>
                  </a:lnTo>
                  <a:lnTo>
                    <a:pt x="3722763" y="945451"/>
                  </a:lnTo>
                  <a:lnTo>
                    <a:pt x="3696131" y="904316"/>
                  </a:lnTo>
                  <a:lnTo>
                    <a:pt x="3668661" y="864019"/>
                  </a:lnTo>
                  <a:lnTo>
                    <a:pt x="3640340" y="824560"/>
                  </a:lnTo>
                  <a:lnTo>
                    <a:pt x="1924062" y="1721243"/>
                  </a:lnTo>
                  <a:lnTo>
                    <a:pt x="2486215" y="1721243"/>
                  </a:lnTo>
                  <a:lnTo>
                    <a:pt x="3781475" y="1044536"/>
                  </a:lnTo>
                  <a:close/>
                </a:path>
                <a:path w="4011929" h="1721484">
                  <a:moveTo>
                    <a:pt x="3923779" y="1361757"/>
                  </a:moveTo>
                  <a:lnTo>
                    <a:pt x="3901414" y="1301038"/>
                  </a:lnTo>
                  <a:lnTo>
                    <a:pt x="3876967" y="1240701"/>
                  </a:lnTo>
                  <a:lnTo>
                    <a:pt x="3857282" y="1195730"/>
                  </a:lnTo>
                  <a:lnTo>
                    <a:pt x="3836428" y="1150975"/>
                  </a:lnTo>
                  <a:lnTo>
                    <a:pt x="3821836" y="1121371"/>
                  </a:lnTo>
                  <a:lnTo>
                    <a:pt x="2673604" y="1721243"/>
                  </a:lnTo>
                  <a:lnTo>
                    <a:pt x="3235668" y="1721243"/>
                  </a:lnTo>
                  <a:lnTo>
                    <a:pt x="3475101" y="1596161"/>
                  </a:lnTo>
                  <a:lnTo>
                    <a:pt x="3699472" y="1478902"/>
                  </a:lnTo>
                  <a:lnTo>
                    <a:pt x="3923779" y="1361757"/>
                  </a:lnTo>
                  <a:close/>
                </a:path>
                <a:path w="4011929" h="1721484">
                  <a:moveTo>
                    <a:pt x="4011574" y="1707388"/>
                  </a:moveTo>
                  <a:lnTo>
                    <a:pt x="4004487" y="1666252"/>
                  </a:lnTo>
                  <a:lnTo>
                    <a:pt x="3996525" y="1625168"/>
                  </a:lnTo>
                  <a:lnTo>
                    <a:pt x="3987685" y="1584159"/>
                  </a:lnTo>
                  <a:lnTo>
                    <a:pt x="3977957" y="1543253"/>
                  </a:lnTo>
                  <a:lnTo>
                    <a:pt x="3965143" y="1494205"/>
                  </a:lnTo>
                  <a:lnTo>
                    <a:pt x="3953472" y="1453515"/>
                  </a:lnTo>
                  <a:lnTo>
                    <a:pt x="3951033" y="1445399"/>
                  </a:lnTo>
                  <a:lnTo>
                    <a:pt x="3724478" y="1563738"/>
                  </a:lnTo>
                  <a:lnTo>
                    <a:pt x="3423056" y="1721243"/>
                  </a:lnTo>
                  <a:lnTo>
                    <a:pt x="3985044" y="1721243"/>
                  </a:lnTo>
                  <a:lnTo>
                    <a:pt x="4011574" y="1707388"/>
                  </a:lnTo>
                  <a:close/>
                </a:path>
              </a:pathLst>
            </a:custGeom>
            <a:solidFill>
              <a:srgbClr val="2929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36765" y="9844963"/>
              <a:ext cx="1945005" cy="442595"/>
            </a:xfrm>
            <a:custGeom>
              <a:avLst/>
              <a:gdLst/>
              <a:ahLst/>
              <a:cxnLst/>
              <a:rect l="l" t="t" r="r" b="b"/>
              <a:pathLst>
                <a:path w="1945004" h="442595">
                  <a:moveTo>
                    <a:pt x="1033526" y="0"/>
                  </a:moveTo>
                  <a:lnTo>
                    <a:pt x="979614" y="622"/>
                  </a:lnTo>
                  <a:lnTo>
                    <a:pt x="925931" y="3187"/>
                  </a:lnTo>
                  <a:lnTo>
                    <a:pt x="872566" y="7620"/>
                  </a:lnTo>
                  <a:lnTo>
                    <a:pt x="819556" y="13881"/>
                  </a:lnTo>
                  <a:lnTo>
                    <a:pt x="0" y="442048"/>
                  </a:lnTo>
                  <a:lnTo>
                    <a:pt x="187413" y="442048"/>
                  </a:lnTo>
                  <a:lnTo>
                    <a:pt x="1033526" y="0"/>
                  </a:lnTo>
                  <a:close/>
                </a:path>
                <a:path w="1945004" h="442595">
                  <a:moveTo>
                    <a:pt x="1581658" y="105181"/>
                  </a:moveTo>
                  <a:lnTo>
                    <a:pt x="1532902" y="87071"/>
                  </a:lnTo>
                  <a:lnTo>
                    <a:pt x="1483182" y="70497"/>
                  </a:lnTo>
                  <a:lnTo>
                    <a:pt x="1468894" y="66281"/>
                  </a:lnTo>
                  <a:lnTo>
                    <a:pt x="749655" y="442036"/>
                  </a:lnTo>
                  <a:lnTo>
                    <a:pt x="936866" y="442036"/>
                  </a:lnTo>
                  <a:lnTo>
                    <a:pt x="1581658" y="105181"/>
                  </a:lnTo>
                  <a:close/>
                </a:path>
                <a:path w="1945004" h="442595">
                  <a:moveTo>
                    <a:pt x="1944789" y="306984"/>
                  </a:moveTo>
                  <a:lnTo>
                    <a:pt x="1925218" y="292557"/>
                  </a:lnTo>
                  <a:lnTo>
                    <a:pt x="1905406" y="278384"/>
                  </a:lnTo>
                  <a:lnTo>
                    <a:pt x="1885340" y="264490"/>
                  </a:lnTo>
                  <a:lnTo>
                    <a:pt x="1864969" y="250875"/>
                  </a:lnTo>
                  <a:lnTo>
                    <a:pt x="1499069" y="442036"/>
                  </a:lnTo>
                  <a:lnTo>
                    <a:pt x="1686280" y="442036"/>
                  </a:lnTo>
                  <a:lnTo>
                    <a:pt x="1944789" y="306984"/>
                  </a:lnTo>
                  <a:close/>
                </a:path>
              </a:pathLst>
            </a:custGeom>
            <a:solidFill>
              <a:srgbClr val="A5C1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0"/>
            <a:ext cx="2188210" cy="2277745"/>
          </a:xfrm>
          <a:custGeom>
            <a:avLst/>
            <a:gdLst/>
            <a:ahLst/>
            <a:cxnLst/>
            <a:rect l="l" t="t" r="r" b="b"/>
            <a:pathLst>
              <a:path w="2188210" h="2277745">
                <a:moveTo>
                  <a:pt x="0" y="2241194"/>
                </a:moveTo>
                <a:lnTo>
                  <a:pt x="0" y="1684242"/>
                </a:lnTo>
                <a:lnTo>
                  <a:pt x="12625" y="1688067"/>
                </a:lnTo>
                <a:lnTo>
                  <a:pt x="61066" y="1700674"/>
                </a:lnTo>
                <a:lnTo>
                  <a:pt x="110038" y="1711368"/>
                </a:lnTo>
                <a:lnTo>
                  <a:pt x="159493" y="1720129"/>
                </a:lnTo>
                <a:lnTo>
                  <a:pt x="209385" y="1726939"/>
                </a:lnTo>
                <a:lnTo>
                  <a:pt x="259668" y="1731780"/>
                </a:lnTo>
                <a:lnTo>
                  <a:pt x="310296" y="1734632"/>
                </a:lnTo>
                <a:lnTo>
                  <a:pt x="361223" y="1735479"/>
                </a:lnTo>
                <a:lnTo>
                  <a:pt x="412401" y="1734300"/>
                </a:lnTo>
                <a:lnTo>
                  <a:pt x="463511" y="1731482"/>
                </a:lnTo>
                <a:lnTo>
                  <a:pt x="514202" y="1726666"/>
                </a:lnTo>
                <a:lnTo>
                  <a:pt x="564428" y="1719873"/>
                </a:lnTo>
                <a:lnTo>
                  <a:pt x="614145" y="1711125"/>
                </a:lnTo>
                <a:lnTo>
                  <a:pt x="663308" y="1700445"/>
                </a:lnTo>
                <a:lnTo>
                  <a:pt x="711873" y="1687854"/>
                </a:lnTo>
                <a:lnTo>
                  <a:pt x="759795" y="1673375"/>
                </a:lnTo>
                <a:lnTo>
                  <a:pt x="807030" y="1657030"/>
                </a:lnTo>
                <a:lnTo>
                  <a:pt x="853532" y="1638840"/>
                </a:lnTo>
                <a:lnTo>
                  <a:pt x="899257" y="1618829"/>
                </a:lnTo>
                <a:lnTo>
                  <a:pt x="944161" y="1597017"/>
                </a:lnTo>
                <a:lnTo>
                  <a:pt x="988199" y="1573428"/>
                </a:lnTo>
                <a:lnTo>
                  <a:pt x="1031326" y="1548083"/>
                </a:lnTo>
                <a:lnTo>
                  <a:pt x="1073498" y="1521004"/>
                </a:lnTo>
                <a:lnTo>
                  <a:pt x="1114670" y="1492214"/>
                </a:lnTo>
                <a:lnTo>
                  <a:pt x="1154796" y="1461734"/>
                </a:lnTo>
                <a:lnTo>
                  <a:pt x="1193834" y="1429587"/>
                </a:lnTo>
                <a:lnTo>
                  <a:pt x="1231738" y="1395794"/>
                </a:lnTo>
                <a:lnTo>
                  <a:pt x="1268462" y="1360379"/>
                </a:lnTo>
                <a:lnTo>
                  <a:pt x="1303982" y="1323342"/>
                </a:lnTo>
                <a:lnTo>
                  <a:pt x="1337998" y="1284992"/>
                </a:lnTo>
                <a:lnTo>
                  <a:pt x="1370338" y="1245531"/>
                </a:lnTo>
                <a:lnTo>
                  <a:pt x="1400964" y="1205027"/>
                </a:lnTo>
                <a:lnTo>
                  <a:pt x="1429860" y="1163524"/>
                </a:lnTo>
                <a:lnTo>
                  <a:pt x="1457005" y="1121071"/>
                </a:lnTo>
                <a:lnTo>
                  <a:pt x="1482383" y="1077712"/>
                </a:lnTo>
                <a:lnTo>
                  <a:pt x="1505973" y="1033495"/>
                </a:lnTo>
                <a:lnTo>
                  <a:pt x="1527759" y="988465"/>
                </a:lnTo>
                <a:lnTo>
                  <a:pt x="1547721" y="942668"/>
                </a:lnTo>
                <a:lnTo>
                  <a:pt x="1565842" y="896152"/>
                </a:lnTo>
                <a:lnTo>
                  <a:pt x="1582102" y="848962"/>
                </a:lnTo>
                <a:lnTo>
                  <a:pt x="1596483" y="801145"/>
                </a:lnTo>
                <a:lnTo>
                  <a:pt x="1608967" y="752746"/>
                </a:lnTo>
                <a:lnTo>
                  <a:pt x="1619535" y="703813"/>
                </a:lnTo>
                <a:lnTo>
                  <a:pt x="1628170" y="654391"/>
                </a:lnTo>
                <a:lnTo>
                  <a:pt x="1634852" y="604526"/>
                </a:lnTo>
                <a:lnTo>
                  <a:pt x="1639563" y="554266"/>
                </a:lnTo>
                <a:lnTo>
                  <a:pt x="1642285" y="503656"/>
                </a:lnTo>
                <a:lnTo>
                  <a:pt x="1642999" y="452742"/>
                </a:lnTo>
                <a:lnTo>
                  <a:pt x="1641686" y="401571"/>
                </a:lnTo>
                <a:lnTo>
                  <a:pt x="1638735" y="350464"/>
                </a:lnTo>
                <a:lnTo>
                  <a:pt x="1633786" y="299772"/>
                </a:lnTo>
                <a:lnTo>
                  <a:pt x="1626861" y="249539"/>
                </a:lnTo>
                <a:lnTo>
                  <a:pt x="1617983" y="199809"/>
                </a:lnTo>
                <a:lnTo>
                  <a:pt x="1607172" y="150629"/>
                </a:lnTo>
                <a:lnTo>
                  <a:pt x="1594453" y="102041"/>
                </a:lnTo>
                <a:lnTo>
                  <a:pt x="1579846" y="54091"/>
                </a:lnTo>
                <a:lnTo>
                  <a:pt x="1563374" y="6824"/>
                </a:lnTo>
                <a:lnTo>
                  <a:pt x="1560689" y="0"/>
                </a:lnTo>
                <a:lnTo>
                  <a:pt x="2130052" y="0"/>
                </a:lnTo>
                <a:lnTo>
                  <a:pt x="2148932" y="80065"/>
                </a:lnTo>
                <a:lnTo>
                  <a:pt x="2158560" y="129346"/>
                </a:lnTo>
                <a:lnTo>
                  <a:pt x="2166831" y="178949"/>
                </a:lnTo>
                <a:lnTo>
                  <a:pt x="2173741" y="228859"/>
                </a:lnTo>
                <a:lnTo>
                  <a:pt x="2179287" y="279062"/>
                </a:lnTo>
                <a:lnTo>
                  <a:pt x="2183465" y="329546"/>
                </a:lnTo>
                <a:lnTo>
                  <a:pt x="2186273" y="380294"/>
                </a:lnTo>
                <a:lnTo>
                  <a:pt x="2187698" y="431097"/>
                </a:lnTo>
                <a:lnTo>
                  <a:pt x="2187735" y="481742"/>
                </a:lnTo>
                <a:lnTo>
                  <a:pt x="2186386" y="532215"/>
                </a:lnTo>
                <a:lnTo>
                  <a:pt x="2183652" y="582502"/>
                </a:lnTo>
                <a:lnTo>
                  <a:pt x="2179536" y="632589"/>
                </a:lnTo>
                <a:lnTo>
                  <a:pt x="2174041" y="682461"/>
                </a:lnTo>
                <a:lnTo>
                  <a:pt x="2167168" y="732104"/>
                </a:lnTo>
                <a:lnTo>
                  <a:pt x="2158920" y="781504"/>
                </a:lnTo>
                <a:lnTo>
                  <a:pt x="2149298" y="830647"/>
                </a:lnTo>
                <a:lnTo>
                  <a:pt x="2138306" y="879519"/>
                </a:lnTo>
                <a:lnTo>
                  <a:pt x="2125946" y="928104"/>
                </a:lnTo>
                <a:lnTo>
                  <a:pt x="2112219" y="976391"/>
                </a:lnTo>
                <a:lnTo>
                  <a:pt x="2097128" y="1024362"/>
                </a:lnTo>
                <a:lnTo>
                  <a:pt x="2080675" y="1072006"/>
                </a:lnTo>
                <a:lnTo>
                  <a:pt x="2062127" y="1121097"/>
                </a:lnTo>
                <a:lnTo>
                  <a:pt x="2042252" y="1169481"/>
                </a:lnTo>
                <a:lnTo>
                  <a:pt x="2021058" y="1217146"/>
                </a:lnTo>
                <a:lnTo>
                  <a:pt x="1998554" y="1264086"/>
                </a:lnTo>
                <a:lnTo>
                  <a:pt x="1974747" y="1310291"/>
                </a:lnTo>
                <a:lnTo>
                  <a:pt x="1949646" y="1355753"/>
                </a:lnTo>
                <a:lnTo>
                  <a:pt x="1923259" y="1400462"/>
                </a:lnTo>
                <a:lnTo>
                  <a:pt x="1895593" y="1444410"/>
                </a:lnTo>
                <a:lnTo>
                  <a:pt x="1866658" y="1487589"/>
                </a:lnTo>
                <a:lnTo>
                  <a:pt x="1836460" y="1529988"/>
                </a:lnTo>
                <a:lnTo>
                  <a:pt x="1805009" y="1571600"/>
                </a:lnTo>
                <a:lnTo>
                  <a:pt x="1772312" y="1612416"/>
                </a:lnTo>
                <a:lnTo>
                  <a:pt x="1738377" y="1652426"/>
                </a:lnTo>
                <a:lnTo>
                  <a:pt x="1703213" y="1691622"/>
                </a:lnTo>
                <a:lnTo>
                  <a:pt x="1666960" y="1729814"/>
                </a:lnTo>
                <a:lnTo>
                  <a:pt x="1629764" y="1766809"/>
                </a:lnTo>
                <a:lnTo>
                  <a:pt x="1591642" y="1802604"/>
                </a:lnTo>
                <a:lnTo>
                  <a:pt x="1552610" y="1837190"/>
                </a:lnTo>
                <a:lnTo>
                  <a:pt x="1512685" y="1870562"/>
                </a:lnTo>
                <a:lnTo>
                  <a:pt x="1471884" y="1902713"/>
                </a:lnTo>
                <a:lnTo>
                  <a:pt x="1430223" y="1933638"/>
                </a:lnTo>
                <a:lnTo>
                  <a:pt x="1387720" y="1963329"/>
                </a:lnTo>
                <a:lnTo>
                  <a:pt x="1344391" y="1991781"/>
                </a:lnTo>
                <a:lnTo>
                  <a:pt x="1300252" y="2018987"/>
                </a:lnTo>
                <a:lnTo>
                  <a:pt x="1255321" y="2044941"/>
                </a:lnTo>
                <a:lnTo>
                  <a:pt x="1209613" y="2069637"/>
                </a:lnTo>
                <a:lnTo>
                  <a:pt x="1163147" y="2093068"/>
                </a:lnTo>
                <a:lnTo>
                  <a:pt x="1115937" y="2115228"/>
                </a:lnTo>
                <a:lnTo>
                  <a:pt x="1069775" y="2135469"/>
                </a:lnTo>
                <a:lnTo>
                  <a:pt x="1023176" y="2154378"/>
                </a:lnTo>
                <a:lnTo>
                  <a:pt x="976154" y="2171953"/>
                </a:lnTo>
                <a:lnTo>
                  <a:pt x="928722" y="2188191"/>
                </a:lnTo>
                <a:lnTo>
                  <a:pt x="880896" y="2203087"/>
                </a:lnTo>
                <a:lnTo>
                  <a:pt x="832689" y="2216639"/>
                </a:lnTo>
                <a:lnTo>
                  <a:pt x="784114" y="2228843"/>
                </a:lnTo>
                <a:lnTo>
                  <a:pt x="735187" y="2239695"/>
                </a:lnTo>
                <a:lnTo>
                  <a:pt x="685920" y="2249194"/>
                </a:lnTo>
                <a:lnTo>
                  <a:pt x="636328" y="2257334"/>
                </a:lnTo>
                <a:lnTo>
                  <a:pt x="586426" y="2264113"/>
                </a:lnTo>
                <a:lnTo>
                  <a:pt x="536226" y="2269527"/>
                </a:lnTo>
                <a:lnTo>
                  <a:pt x="485742" y="2273573"/>
                </a:lnTo>
                <a:lnTo>
                  <a:pt x="434990" y="2276248"/>
                </a:lnTo>
                <a:lnTo>
                  <a:pt x="384180" y="2277542"/>
                </a:lnTo>
                <a:lnTo>
                  <a:pt x="333525" y="2277447"/>
                </a:lnTo>
                <a:lnTo>
                  <a:pt x="283037" y="2275966"/>
                </a:lnTo>
                <a:lnTo>
                  <a:pt x="232733" y="2273102"/>
                </a:lnTo>
                <a:lnTo>
                  <a:pt x="182625" y="2268857"/>
                </a:lnTo>
                <a:lnTo>
                  <a:pt x="132728" y="2263233"/>
                </a:lnTo>
                <a:lnTo>
                  <a:pt x="83056" y="2256233"/>
                </a:lnTo>
                <a:lnTo>
                  <a:pt x="33624" y="2247858"/>
                </a:lnTo>
                <a:lnTo>
                  <a:pt x="0" y="2241194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768" y="259478"/>
            <a:ext cx="4004310" cy="1068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6850" b="1" spc="305" dirty="0">
                <a:solidFill>
                  <a:srgbClr val="20201F"/>
                </a:solidFill>
                <a:latin typeface="Tahoma"/>
                <a:cs typeface="Tahoma"/>
              </a:rPr>
              <a:t>Our</a:t>
            </a:r>
            <a:r>
              <a:rPr sz="6850" b="1" spc="-114" dirty="0">
                <a:solidFill>
                  <a:srgbClr val="20201F"/>
                </a:solidFill>
                <a:latin typeface="Tahoma"/>
                <a:cs typeface="Tahoma"/>
              </a:rPr>
              <a:t> </a:t>
            </a:r>
            <a:r>
              <a:rPr sz="6850" b="1" spc="-5" dirty="0">
                <a:solidFill>
                  <a:srgbClr val="20201F"/>
                </a:solidFill>
                <a:latin typeface="Tahoma"/>
                <a:cs typeface="Tahoma"/>
              </a:rPr>
              <a:t>Idea</a:t>
            </a:r>
            <a:endParaRPr sz="685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368" y="2281459"/>
            <a:ext cx="142875" cy="14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368" y="3710209"/>
            <a:ext cx="142875" cy="142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368" y="5138958"/>
            <a:ext cx="142875" cy="142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2368" y="6567709"/>
            <a:ext cx="142875" cy="1428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2368" y="7996458"/>
            <a:ext cx="142875" cy="1428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57628" y="1854726"/>
            <a:ext cx="8930005" cy="859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500"/>
              </a:lnSpc>
              <a:spcBef>
                <a:spcPts val="100"/>
              </a:spcBef>
            </a:pPr>
            <a:r>
              <a:rPr sz="3200" spc="50" dirty="0">
                <a:latin typeface="Lucida Sans Unicode"/>
                <a:cs typeface="Lucida Sans Unicode"/>
              </a:rPr>
              <a:t>Application</a:t>
            </a:r>
            <a:r>
              <a:rPr sz="3200" spc="-155" dirty="0">
                <a:latin typeface="Lucida Sans Unicode"/>
                <a:cs typeface="Lucida Sans Unicode"/>
              </a:rPr>
              <a:t> </a:t>
            </a:r>
            <a:r>
              <a:rPr sz="3200" spc="90" dirty="0">
                <a:latin typeface="Lucida Sans Unicode"/>
                <a:cs typeface="Lucida Sans Unicode"/>
              </a:rPr>
              <a:t>that</a:t>
            </a:r>
            <a:r>
              <a:rPr sz="3200" spc="-155" dirty="0">
                <a:latin typeface="Lucida Sans Unicode"/>
                <a:cs typeface="Lucida Sans Unicode"/>
              </a:rPr>
              <a:t> </a:t>
            </a:r>
            <a:r>
              <a:rPr sz="3200" spc="55" dirty="0">
                <a:latin typeface="Lucida Sans Unicode"/>
                <a:cs typeface="Lucida Sans Unicode"/>
              </a:rPr>
              <a:t>provides</a:t>
            </a:r>
            <a:r>
              <a:rPr sz="3200" spc="-150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robust</a:t>
            </a:r>
            <a:r>
              <a:rPr sz="3200" spc="-155" dirty="0">
                <a:latin typeface="Lucida Sans Unicode"/>
                <a:cs typeface="Lucida Sans Unicode"/>
              </a:rPr>
              <a:t> </a:t>
            </a:r>
            <a:r>
              <a:rPr sz="3200" spc="15" dirty="0">
                <a:latin typeface="Lucida Sans Unicode"/>
                <a:cs typeface="Lucida Sans Unicode"/>
              </a:rPr>
              <a:t>online</a:t>
            </a:r>
            <a:r>
              <a:rPr sz="3200" spc="-150" dirty="0">
                <a:latin typeface="Lucida Sans Unicode"/>
                <a:cs typeface="Lucida Sans Unicode"/>
              </a:rPr>
              <a:t> </a:t>
            </a:r>
            <a:r>
              <a:rPr sz="3200" spc="40" dirty="0">
                <a:latin typeface="Lucida Sans Unicode"/>
                <a:cs typeface="Lucida Sans Unicode"/>
              </a:rPr>
              <a:t>food </a:t>
            </a:r>
            <a:r>
              <a:rPr sz="3200" spc="-100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order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delivery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30" dirty="0">
                <a:latin typeface="Lucida Sans Unicode"/>
                <a:cs typeface="Lucida Sans Unicode"/>
              </a:rPr>
              <a:t>service.</a:t>
            </a:r>
            <a:endParaRPr sz="3200">
              <a:latin typeface="Lucida Sans Unicode"/>
              <a:cs typeface="Lucida Sans Unicode"/>
            </a:endParaRPr>
          </a:p>
          <a:p>
            <a:pPr marL="12700" marR="237490">
              <a:lnSpc>
                <a:spcPct val="146500"/>
              </a:lnSpc>
            </a:pPr>
            <a:r>
              <a:rPr sz="3200" spc="15" dirty="0">
                <a:latin typeface="Lucida Sans Unicode"/>
                <a:cs typeface="Lucida Sans Unicode"/>
              </a:rPr>
              <a:t>Users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should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170" dirty="0">
                <a:latin typeface="Lucida Sans Unicode"/>
                <a:cs typeface="Lucida Sans Unicode"/>
              </a:rPr>
              <a:t>be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145" dirty="0">
                <a:latin typeface="Lucida Sans Unicode"/>
                <a:cs typeface="Lucida Sans Unicode"/>
              </a:rPr>
              <a:t>able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to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25" dirty="0">
                <a:latin typeface="Lucida Sans Unicode"/>
                <a:cs typeface="Lucida Sans Unicode"/>
              </a:rPr>
              <a:t>Order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their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favorite </a:t>
            </a:r>
            <a:r>
              <a:rPr sz="3200" spc="-994" dirty="0">
                <a:latin typeface="Lucida Sans Unicode"/>
                <a:cs typeface="Lucida Sans Unicode"/>
              </a:rPr>
              <a:t> </a:t>
            </a:r>
            <a:r>
              <a:rPr sz="3200" spc="185" dirty="0">
                <a:latin typeface="Lucida Sans Unicode"/>
                <a:cs typeface="Lucida Sans Unicode"/>
              </a:rPr>
              <a:t>meal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-35" dirty="0">
                <a:latin typeface="Lucida Sans Unicode"/>
                <a:cs typeface="Lucida Sans Unicode"/>
              </a:rPr>
              <a:t>online.</a:t>
            </a:r>
            <a:endParaRPr sz="3200">
              <a:latin typeface="Lucida Sans Unicode"/>
              <a:cs typeface="Lucida Sans Unicode"/>
            </a:endParaRPr>
          </a:p>
          <a:p>
            <a:pPr marL="12700" marR="1642110">
              <a:lnSpc>
                <a:spcPct val="146500"/>
              </a:lnSpc>
            </a:pPr>
            <a:r>
              <a:rPr sz="3200" spc="80" dirty="0">
                <a:latin typeface="Lucida Sans Unicode"/>
                <a:cs typeface="Lucida Sans Unicode"/>
              </a:rPr>
              <a:t>Understand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spc="135" dirty="0">
                <a:latin typeface="Lucida Sans Unicode"/>
                <a:cs typeface="Lucida Sans Unicode"/>
              </a:rPr>
              <a:t>new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spc="40" dirty="0">
                <a:latin typeface="Lucida Sans Unicode"/>
                <a:cs typeface="Lucida Sans Unicode"/>
              </a:rPr>
              <a:t>food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trends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-45" dirty="0">
                <a:latin typeface="Lucida Sans Unicode"/>
                <a:cs typeface="Lucida Sans Unicode"/>
              </a:rPr>
              <a:t>in</a:t>
            </a:r>
            <a:r>
              <a:rPr sz="3200" spc="-170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their </a:t>
            </a:r>
            <a:r>
              <a:rPr sz="3200" spc="-1000" dirty="0">
                <a:latin typeface="Lucida Sans Unicode"/>
                <a:cs typeface="Lucida Sans Unicode"/>
              </a:rPr>
              <a:t> </a:t>
            </a:r>
            <a:r>
              <a:rPr sz="3200" spc="70" dirty="0">
                <a:latin typeface="Lucida Sans Unicode"/>
                <a:cs typeface="Lucida Sans Unicode"/>
              </a:rPr>
              <a:t>community.</a:t>
            </a:r>
            <a:endParaRPr sz="3200">
              <a:latin typeface="Lucida Sans Unicode"/>
              <a:cs typeface="Lucida Sans Unicode"/>
            </a:endParaRPr>
          </a:p>
          <a:p>
            <a:pPr marL="12700" marR="336550">
              <a:lnSpc>
                <a:spcPct val="146500"/>
              </a:lnSpc>
            </a:pPr>
            <a:r>
              <a:rPr sz="3200" dirty="0">
                <a:latin typeface="Lucida Sans Unicode"/>
                <a:cs typeface="Lucida Sans Unicode"/>
              </a:rPr>
              <a:t>Pick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110" dirty="0">
                <a:latin typeface="Lucida Sans Unicode"/>
                <a:cs typeface="Lucida Sans Unicode"/>
              </a:rPr>
              <a:t>one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-25" dirty="0">
                <a:latin typeface="Lucida Sans Unicode"/>
                <a:cs typeface="Lucida Sans Unicode"/>
              </a:rPr>
              <a:t>of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70" dirty="0">
                <a:latin typeface="Lucida Sans Unicode"/>
                <a:cs typeface="Lucida Sans Unicode"/>
              </a:rPr>
              <a:t>the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45" dirty="0">
                <a:latin typeface="Lucida Sans Unicode"/>
                <a:cs typeface="Lucida Sans Unicode"/>
              </a:rPr>
              <a:t>favorite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75" dirty="0">
                <a:latin typeface="Lucida Sans Unicode"/>
                <a:cs typeface="Lucida Sans Unicode"/>
              </a:rPr>
              <a:t>restaurants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-25" dirty="0">
                <a:latin typeface="Lucida Sans Unicode"/>
                <a:cs typeface="Lucida Sans Unicode"/>
              </a:rPr>
              <a:t>of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-10" dirty="0">
                <a:latin typeface="Lucida Sans Unicode"/>
                <a:cs typeface="Lucida Sans Unicode"/>
              </a:rPr>
              <a:t>their </a:t>
            </a:r>
            <a:r>
              <a:rPr sz="3200" spc="-994" dirty="0">
                <a:latin typeface="Lucida Sans Unicode"/>
                <a:cs typeface="Lucida Sans Unicode"/>
              </a:rPr>
              <a:t> </a:t>
            </a:r>
            <a:r>
              <a:rPr sz="3200" spc="60" dirty="0">
                <a:latin typeface="Lucida Sans Unicode"/>
                <a:cs typeface="Lucida Sans Unicode"/>
              </a:rPr>
              <a:t>choice.</a:t>
            </a:r>
            <a:endParaRPr sz="3200">
              <a:latin typeface="Lucida Sans Unicode"/>
              <a:cs typeface="Lucida Sans Unicode"/>
            </a:endParaRPr>
          </a:p>
          <a:p>
            <a:pPr marL="12700" marR="773430">
              <a:lnSpc>
                <a:spcPct val="146500"/>
              </a:lnSpc>
            </a:pPr>
            <a:r>
              <a:rPr sz="3200" spc="15" dirty="0">
                <a:latin typeface="Lucida Sans Unicode"/>
                <a:cs typeface="Lucida Sans Unicode"/>
              </a:rPr>
              <a:t>Users</a:t>
            </a:r>
            <a:r>
              <a:rPr sz="3200" spc="-165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should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170" dirty="0">
                <a:latin typeface="Lucida Sans Unicode"/>
                <a:cs typeface="Lucida Sans Unicode"/>
              </a:rPr>
              <a:t>be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145" dirty="0">
                <a:latin typeface="Lucida Sans Unicode"/>
                <a:cs typeface="Lucida Sans Unicode"/>
              </a:rPr>
              <a:t>able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20" dirty="0">
                <a:latin typeface="Lucida Sans Unicode"/>
                <a:cs typeface="Lucida Sans Unicode"/>
              </a:rPr>
              <a:t>to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35" dirty="0">
                <a:latin typeface="Lucida Sans Unicode"/>
                <a:cs typeface="Lucida Sans Unicode"/>
              </a:rPr>
              <a:t>order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40" dirty="0">
                <a:latin typeface="Lucida Sans Unicode"/>
                <a:cs typeface="Lucida Sans Unicode"/>
              </a:rPr>
              <a:t>food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30" dirty="0">
                <a:latin typeface="Lucida Sans Unicode"/>
                <a:cs typeface="Lucida Sans Unicode"/>
              </a:rPr>
              <a:t>from </a:t>
            </a:r>
            <a:r>
              <a:rPr sz="3200" spc="-1000" dirty="0">
                <a:latin typeface="Lucida Sans Unicode"/>
                <a:cs typeface="Lucida Sans Unicode"/>
              </a:rPr>
              <a:t> </a:t>
            </a:r>
            <a:r>
              <a:rPr sz="3200" spc="65" dirty="0">
                <a:latin typeface="Lucida Sans Unicode"/>
                <a:cs typeface="Lucida Sans Unicode"/>
              </a:rPr>
              <a:t>comfort </a:t>
            </a:r>
            <a:r>
              <a:rPr sz="3200" spc="-25" dirty="0">
                <a:latin typeface="Lucida Sans Unicode"/>
                <a:cs typeface="Lucida Sans Unicode"/>
              </a:rPr>
              <a:t>of </a:t>
            </a:r>
            <a:r>
              <a:rPr sz="3200" spc="-10" dirty="0">
                <a:latin typeface="Lucida Sans Unicode"/>
                <a:cs typeface="Lucida Sans Unicode"/>
              </a:rPr>
              <a:t>their </a:t>
            </a:r>
            <a:r>
              <a:rPr sz="3200" spc="155" dirty="0">
                <a:latin typeface="Lucida Sans Unicode"/>
                <a:cs typeface="Lucida Sans Unicode"/>
              </a:rPr>
              <a:t>home </a:t>
            </a:r>
            <a:r>
              <a:rPr sz="3200" spc="-20" dirty="0">
                <a:latin typeface="Lucida Sans Unicode"/>
                <a:cs typeface="Lucida Sans Unicode"/>
              </a:rPr>
              <a:t>or </a:t>
            </a:r>
            <a:r>
              <a:rPr sz="3200" spc="85" dirty="0">
                <a:latin typeface="Lucida Sans Unicode"/>
                <a:cs typeface="Lucida Sans Unicode"/>
              </a:rPr>
              <a:t>they </a:t>
            </a:r>
            <a:r>
              <a:rPr sz="3200" spc="250" dirty="0">
                <a:latin typeface="Lucida Sans Unicode"/>
                <a:cs typeface="Lucida Sans Unicode"/>
              </a:rPr>
              <a:t>can </a:t>
            </a:r>
            <a:r>
              <a:rPr sz="3200" spc="90" dirty="0">
                <a:latin typeface="Lucida Sans Unicode"/>
                <a:cs typeface="Lucida Sans Unicode"/>
              </a:rPr>
              <a:t>also </a:t>
            </a:r>
            <a:r>
              <a:rPr sz="3200" spc="95" dirty="0">
                <a:latin typeface="Lucida Sans Unicode"/>
                <a:cs typeface="Lucida Sans Unicode"/>
              </a:rPr>
              <a:t> </a:t>
            </a:r>
            <a:r>
              <a:rPr sz="3200" spc="140" dirty="0">
                <a:latin typeface="Lucida Sans Unicode"/>
                <a:cs typeface="Lucida Sans Unicode"/>
              </a:rPr>
              <a:t>p</a:t>
            </a:r>
            <a:r>
              <a:rPr sz="3200" spc="195" dirty="0">
                <a:latin typeface="Lucida Sans Unicode"/>
                <a:cs typeface="Lucida Sans Unicode"/>
              </a:rPr>
              <a:t>e</a:t>
            </a:r>
            <a:r>
              <a:rPr sz="3200" spc="-125" dirty="0">
                <a:latin typeface="Lucida Sans Unicode"/>
                <a:cs typeface="Lucida Sans Unicode"/>
              </a:rPr>
              <a:t>r</a:t>
            </a:r>
            <a:r>
              <a:rPr sz="3200" spc="-130" dirty="0">
                <a:latin typeface="Lucida Sans Unicode"/>
                <a:cs typeface="Lucida Sans Unicode"/>
              </a:rPr>
              <a:t>f</a:t>
            </a:r>
            <a:r>
              <a:rPr sz="3200" spc="75" dirty="0">
                <a:latin typeface="Lucida Sans Unicode"/>
                <a:cs typeface="Lucida Sans Unicode"/>
              </a:rPr>
              <a:t>o</a:t>
            </a:r>
            <a:r>
              <a:rPr sz="3200" spc="-125" dirty="0">
                <a:latin typeface="Lucida Sans Unicode"/>
                <a:cs typeface="Lucida Sans Unicode"/>
              </a:rPr>
              <a:t>r</a:t>
            </a:r>
            <a:r>
              <a:rPr sz="3200" spc="305" dirty="0">
                <a:latin typeface="Lucida Sans Unicode"/>
                <a:cs typeface="Lucida Sans Unicode"/>
              </a:rPr>
              <a:t>m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140" dirty="0">
                <a:latin typeface="Lucida Sans Unicode"/>
                <a:cs typeface="Lucida Sans Unicode"/>
              </a:rPr>
              <a:t>q</a:t>
            </a:r>
            <a:r>
              <a:rPr sz="3200" spc="55" dirty="0">
                <a:latin typeface="Lucida Sans Unicode"/>
                <a:cs typeface="Lucida Sans Unicode"/>
              </a:rPr>
              <a:t>u</a:t>
            </a:r>
            <a:r>
              <a:rPr sz="3200" spc="-145" dirty="0">
                <a:latin typeface="Lucida Sans Unicode"/>
                <a:cs typeface="Lucida Sans Unicode"/>
              </a:rPr>
              <a:t>i</a:t>
            </a:r>
            <a:r>
              <a:rPr sz="3200" spc="295" dirty="0">
                <a:latin typeface="Lucida Sans Unicode"/>
                <a:cs typeface="Lucida Sans Unicode"/>
              </a:rPr>
              <a:t>c</a:t>
            </a:r>
            <a:r>
              <a:rPr sz="3200" spc="-225" dirty="0">
                <a:latin typeface="Lucida Sans Unicode"/>
                <a:cs typeface="Lucida Sans Unicode"/>
              </a:rPr>
              <a:t>k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140" dirty="0">
                <a:latin typeface="Lucida Sans Unicode"/>
                <a:cs typeface="Lucida Sans Unicode"/>
              </a:rPr>
              <a:t>p</a:t>
            </a:r>
            <a:r>
              <a:rPr sz="3200" spc="-145" dirty="0">
                <a:latin typeface="Lucida Sans Unicode"/>
                <a:cs typeface="Lucida Sans Unicode"/>
              </a:rPr>
              <a:t>i</a:t>
            </a:r>
            <a:r>
              <a:rPr sz="3200" spc="295" dirty="0">
                <a:latin typeface="Lucida Sans Unicode"/>
                <a:cs typeface="Lucida Sans Unicode"/>
              </a:rPr>
              <a:t>c</a:t>
            </a:r>
            <a:r>
              <a:rPr sz="3200" spc="-229" dirty="0">
                <a:latin typeface="Lucida Sans Unicode"/>
                <a:cs typeface="Lucida Sans Unicode"/>
              </a:rPr>
              <a:t>k</a:t>
            </a:r>
            <a:r>
              <a:rPr sz="3200" spc="55" dirty="0">
                <a:latin typeface="Lucida Sans Unicode"/>
                <a:cs typeface="Lucida Sans Unicode"/>
              </a:rPr>
              <a:t>u</a:t>
            </a:r>
            <a:r>
              <a:rPr sz="3200" spc="145" dirty="0">
                <a:latin typeface="Lucida Sans Unicode"/>
                <a:cs typeface="Lucida Sans Unicode"/>
              </a:rPr>
              <a:t>p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-145" dirty="0">
                <a:latin typeface="Lucida Sans Unicode"/>
                <a:cs typeface="Lucida Sans Unicode"/>
              </a:rPr>
              <a:t>i</a:t>
            </a:r>
            <a:r>
              <a:rPr sz="3200" spc="-125" dirty="0">
                <a:latin typeface="Lucida Sans Unicode"/>
                <a:cs typeface="Lucida Sans Unicode"/>
              </a:rPr>
              <a:t>f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t</a:t>
            </a:r>
            <a:r>
              <a:rPr sz="3200" spc="55" dirty="0">
                <a:latin typeface="Lucida Sans Unicode"/>
                <a:cs typeface="Lucida Sans Unicode"/>
              </a:rPr>
              <a:t>h</a:t>
            </a:r>
            <a:r>
              <a:rPr sz="3200" spc="195" dirty="0">
                <a:latin typeface="Lucida Sans Unicode"/>
                <a:cs typeface="Lucida Sans Unicode"/>
              </a:rPr>
              <a:t>e</a:t>
            </a:r>
            <a:r>
              <a:rPr sz="3200" spc="125" dirty="0">
                <a:latin typeface="Lucida Sans Unicode"/>
                <a:cs typeface="Lucida Sans Unicode"/>
              </a:rPr>
              <a:t>y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390" dirty="0">
                <a:latin typeface="Lucida Sans Unicode"/>
                <a:cs typeface="Lucida Sans Unicode"/>
              </a:rPr>
              <a:t>a</a:t>
            </a:r>
            <a:r>
              <a:rPr sz="3200" spc="-125" dirty="0">
                <a:latin typeface="Lucida Sans Unicode"/>
                <a:cs typeface="Lucida Sans Unicode"/>
              </a:rPr>
              <a:t>r</a:t>
            </a:r>
            <a:r>
              <a:rPr sz="3200" spc="200" dirty="0">
                <a:latin typeface="Lucida Sans Unicode"/>
                <a:cs typeface="Lucida Sans Unicode"/>
              </a:rPr>
              <a:t>e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295" dirty="0">
                <a:latin typeface="Lucida Sans Unicode"/>
                <a:cs typeface="Lucida Sans Unicode"/>
              </a:rPr>
              <a:t>c</a:t>
            </a:r>
            <a:r>
              <a:rPr sz="3200" spc="-145" dirty="0">
                <a:latin typeface="Lucida Sans Unicode"/>
                <a:cs typeface="Lucida Sans Unicode"/>
              </a:rPr>
              <a:t>l</a:t>
            </a:r>
            <a:r>
              <a:rPr sz="3200" spc="75" dirty="0">
                <a:latin typeface="Lucida Sans Unicode"/>
                <a:cs typeface="Lucida Sans Unicode"/>
              </a:rPr>
              <a:t>o</a:t>
            </a:r>
            <a:r>
              <a:rPr sz="3200" spc="30" dirty="0">
                <a:latin typeface="Lucida Sans Unicode"/>
                <a:cs typeface="Lucida Sans Unicode"/>
              </a:rPr>
              <a:t>s</a:t>
            </a:r>
            <a:r>
              <a:rPr sz="3200" spc="200" dirty="0">
                <a:latin typeface="Lucida Sans Unicode"/>
                <a:cs typeface="Lucida Sans Unicode"/>
              </a:rPr>
              <a:t>e</a:t>
            </a:r>
            <a:r>
              <a:rPr sz="3200" spc="-160" dirty="0">
                <a:latin typeface="Lucida Sans Unicode"/>
                <a:cs typeface="Lucida Sans Unicode"/>
              </a:rPr>
              <a:t> </a:t>
            </a:r>
            <a:r>
              <a:rPr sz="3200" spc="-40" dirty="0">
                <a:latin typeface="Lucida Sans Unicode"/>
                <a:cs typeface="Lucida Sans Unicode"/>
              </a:rPr>
              <a:t>t</a:t>
            </a:r>
            <a:r>
              <a:rPr sz="3200" spc="55" dirty="0">
                <a:latin typeface="Lucida Sans Unicode"/>
                <a:cs typeface="Lucida Sans Unicode"/>
              </a:rPr>
              <a:t>o  </a:t>
            </a:r>
            <a:r>
              <a:rPr sz="3200" spc="80" dirty="0">
                <a:latin typeface="Lucida Sans Unicode"/>
                <a:cs typeface="Lucida Sans Unicode"/>
              </a:rPr>
              <a:t>restaurant</a:t>
            </a:r>
            <a:endParaRPr sz="3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4547" y="2158694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69" h="447675">
                <a:moveTo>
                  <a:pt x="448043" y="185635"/>
                </a:moveTo>
                <a:lnTo>
                  <a:pt x="392036" y="234797"/>
                </a:lnTo>
                <a:lnTo>
                  <a:pt x="392036" y="391706"/>
                </a:lnTo>
                <a:lnTo>
                  <a:pt x="56007" y="391706"/>
                </a:lnTo>
                <a:lnTo>
                  <a:pt x="56007" y="55956"/>
                </a:lnTo>
                <a:lnTo>
                  <a:pt x="392036" y="55956"/>
                </a:lnTo>
                <a:lnTo>
                  <a:pt x="392036" y="65532"/>
                </a:lnTo>
                <a:lnTo>
                  <a:pt x="438518" y="24828"/>
                </a:lnTo>
                <a:lnTo>
                  <a:pt x="429742" y="14630"/>
                </a:lnTo>
                <a:lnTo>
                  <a:pt x="418782" y="6794"/>
                </a:lnTo>
                <a:lnTo>
                  <a:pt x="406069" y="1765"/>
                </a:lnTo>
                <a:lnTo>
                  <a:pt x="392036" y="0"/>
                </a:lnTo>
                <a:lnTo>
                  <a:pt x="56007" y="0"/>
                </a:lnTo>
                <a:lnTo>
                  <a:pt x="34201" y="4394"/>
                </a:lnTo>
                <a:lnTo>
                  <a:pt x="16395" y="16383"/>
                </a:lnTo>
                <a:lnTo>
                  <a:pt x="4394" y="34175"/>
                </a:lnTo>
                <a:lnTo>
                  <a:pt x="0" y="55956"/>
                </a:lnTo>
                <a:lnTo>
                  <a:pt x="0" y="391706"/>
                </a:lnTo>
                <a:lnTo>
                  <a:pt x="4394" y="413486"/>
                </a:lnTo>
                <a:lnTo>
                  <a:pt x="16395" y="431279"/>
                </a:lnTo>
                <a:lnTo>
                  <a:pt x="34201" y="443268"/>
                </a:lnTo>
                <a:lnTo>
                  <a:pt x="56007" y="447675"/>
                </a:lnTo>
                <a:lnTo>
                  <a:pt x="392036" y="447675"/>
                </a:lnTo>
                <a:lnTo>
                  <a:pt x="413829" y="443268"/>
                </a:lnTo>
                <a:lnTo>
                  <a:pt x="431634" y="431279"/>
                </a:lnTo>
                <a:lnTo>
                  <a:pt x="443636" y="413486"/>
                </a:lnTo>
                <a:lnTo>
                  <a:pt x="448043" y="391706"/>
                </a:lnTo>
                <a:lnTo>
                  <a:pt x="448043" y="185635"/>
                </a:lnTo>
                <a:close/>
              </a:path>
              <a:path w="483869" h="447675">
                <a:moveTo>
                  <a:pt x="483476" y="121424"/>
                </a:moveTo>
                <a:lnTo>
                  <a:pt x="432549" y="63525"/>
                </a:lnTo>
                <a:lnTo>
                  <a:pt x="224256" y="246380"/>
                </a:lnTo>
                <a:lnTo>
                  <a:pt x="151612" y="163791"/>
                </a:lnTo>
                <a:lnTo>
                  <a:pt x="94513" y="213918"/>
                </a:lnTo>
                <a:lnTo>
                  <a:pt x="167170" y="296506"/>
                </a:lnTo>
                <a:lnTo>
                  <a:pt x="218071" y="354406"/>
                </a:lnTo>
                <a:lnTo>
                  <a:pt x="483476" y="121424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4547" y="3492601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69" h="447675">
                <a:moveTo>
                  <a:pt x="448043" y="185648"/>
                </a:moveTo>
                <a:lnTo>
                  <a:pt x="392036" y="234810"/>
                </a:lnTo>
                <a:lnTo>
                  <a:pt x="392036" y="391718"/>
                </a:lnTo>
                <a:lnTo>
                  <a:pt x="56007" y="391718"/>
                </a:lnTo>
                <a:lnTo>
                  <a:pt x="56007" y="55956"/>
                </a:lnTo>
                <a:lnTo>
                  <a:pt x="392036" y="55956"/>
                </a:lnTo>
                <a:lnTo>
                  <a:pt x="392036" y="65544"/>
                </a:lnTo>
                <a:lnTo>
                  <a:pt x="438518" y="24841"/>
                </a:lnTo>
                <a:lnTo>
                  <a:pt x="429742" y="14643"/>
                </a:lnTo>
                <a:lnTo>
                  <a:pt x="418782" y="6807"/>
                </a:lnTo>
                <a:lnTo>
                  <a:pt x="406069" y="1778"/>
                </a:lnTo>
                <a:lnTo>
                  <a:pt x="392036" y="0"/>
                </a:lnTo>
                <a:lnTo>
                  <a:pt x="56007" y="0"/>
                </a:lnTo>
                <a:lnTo>
                  <a:pt x="34201" y="4394"/>
                </a:lnTo>
                <a:lnTo>
                  <a:pt x="16395" y="16395"/>
                </a:lnTo>
                <a:lnTo>
                  <a:pt x="4394" y="34175"/>
                </a:lnTo>
                <a:lnTo>
                  <a:pt x="0" y="55956"/>
                </a:lnTo>
                <a:lnTo>
                  <a:pt x="0" y="391718"/>
                </a:lnTo>
                <a:lnTo>
                  <a:pt x="4394" y="413499"/>
                </a:lnTo>
                <a:lnTo>
                  <a:pt x="16395" y="431279"/>
                </a:lnTo>
                <a:lnTo>
                  <a:pt x="34201" y="443280"/>
                </a:lnTo>
                <a:lnTo>
                  <a:pt x="56007" y="447675"/>
                </a:lnTo>
                <a:lnTo>
                  <a:pt x="392036" y="447675"/>
                </a:lnTo>
                <a:lnTo>
                  <a:pt x="413829" y="443280"/>
                </a:lnTo>
                <a:lnTo>
                  <a:pt x="431634" y="431279"/>
                </a:lnTo>
                <a:lnTo>
                  <a:pt x="443636" y="413499"/>
                </a:lnTo>
                <a:lnTo>
                  <a:pt x="448043" y="391718"/>
                </a:lnTo>
                <a:lnTo>
                  <a:pt x="448043" y="185648"/>
                </a:lnTo>
                <a:close/>
              </a:path>
              <a:path w="483869" h="447675">
                <a:moveTo>
                  <a:pt x="483476" y="121424"/>
                </a:moveTo>
                <a:lnTo>
                  <a:pt x="432549" y="63525"/>
                </a:lnTo>
                <a:lnTo>
                  <a:pt x="224256" y="246392"/>
                </a:lnTo>
                <a:lnTo>
                  <a:pt x="151612" y="163804"/>
                </a:lnTo>
                <a:lnTo>
                  <a:pt x="94513" y="213918"/>
                </a:lnTo>
                <a:lnTo>
                  <a:pt x="167170" y="296506"/>
                </a:lnTo>
                <a:lnTo>
                  <a:pt x="218071" y="354406"/>
                </a:lnTo>
                <a:lnTo>
                  <a:pt x="483476" y="121424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9830" y="4694503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69" h="447675">
                <a:moveTo>
                  <a:pt x="448030" y="185635"/>
                </a:moveTo>
                <a:lnTo>
                  <a:pt x="392036" y="234797"/>
                </a:lnTo>
                <a:lnTo>
                  <a:pt x="392036" y="391718"/>
                </a:lnTo>
                <a:lnTo>
                  <a:pt x="55994" y="391718"/>
                </a:lnTo>
                <a:lnTo>
                  <a:pt x="55994" y="55956"/>
                </a:lnTo>
                <a:lnTo>
                  <a:pt x="392036" y="55956"/>
                </a:lnTo>
                <a:lnTo>
                  <a:pt x="392036" y="65544"/>
                </a:lnTo>
                <a:lnTo>
                  <a:pt x="438518" y="24828"/>
                </a:lnTo>
                <a:lnTo>
                  <a:pt x="429742" y="14630"/>
                </a:lnTo>
                <a:lnTo>
                  <a:pt x="418782" y="6794"/>
                </a:lnTo>
                <a:lnTo>
                  <a:pt x="406057" y="1778"/>
                </a:lnTo>
                <a:lnTo>
                  <a:pt x="392036" y="0"/>
                </a:lnTo>
                <a:lnTo>
                  <a:pt x="55994" y="0"/>
                </a:lnTo>
                <a:lnTo>
                  <a:pt x="34201" y="4394"/>
                </a:lnTo>
                <a:lnTo>
                  <a:pt x="16395" y="16395"/>
                </a:lnTo>
                <a:lnTo>
                  <a:pt x="4394" y="34175"/>
                </a:lnTo>
                <a:lnTo>
                  <a:pt x="0" y="55956"/>
                </a:lnTo>
                <a:lnTo>
                  <a:pt x="0" y="391718"/>
                </a:lnTo>
                <a:lnTo>
                  <a:pt x="4394" y="413486"/>
                </a:lnTo>
                <a:lnTo>
                  <a:pt x="16395" y="431279"/>
                </a:lnTo>
                <a:lnTo>
                  <a:pt x="34201" y="443268"/>
                </a:lnTo>
                <a:lnTo>
                  <a:pt x="55994" y="447675"/>
                </a:lnTo>
                <a:lnTo>
                  <a:pt x="392036" y="447675"/>
                </a:lnTo>
                <a:lnTo>
                  <a:pt x="413829" y="443268"/>
                </a:lnTo>
                <a:lnTo>
                  <a:pt x="431634" y="431279"/>
                </a:lnTo>
                <a:lnTo>
                  <a:pt x="443636" y="413486"/>
                </a:lnTo>
                <a:lnTo>
                  <a:pt x="448030" y="391718"/>
                </a:lnTo>
                <a:lnTo>
                  <a:pt x="448030" y="185635"/>
                </a:lnTo>
                <a:close/>
              </a:path>
              <a:path w="483869" h="447675">
                <a:moveTo>
                  <a:pt x="483476" y="121424"/>
                </a:moveTo>
                <a:lnTo>
                  <a:pt x="432549" y="63525"/>
                </a:lnTo>
                <a:lnTo>
                  <a:pt x="224256" y="246392"/>
                </a:lnTo>
                <a:lnTo>
                  <a:pt x="151612" y="163791"/>
                </a:lnTo>
                <a:lnTo>
                  <a:pt x="94500" y="213918"/>
                </a:lnTo>
                <a:lnTo>
                  <a:pt x="167170" y="296506"/>
                </a:lnTo>
                <a:lnTo>
                  <a:pt x="218071" y="354406"/>
                </a:lnTo>
                <a:lnTo>
                  <a:pt x="483476" y="121424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9830" y="6687159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69" h="447675">
                <a:moveTo>
                  <a:pt x="448030" y="185635"/>
                </a:moveTo>
                <a:lnTo>
                  <a:pt x="392036" y="234810"/>
                </a:lnTo>
                <a:lnTo>
                  <a:pt x="392036" y="391718"/>
                </a:lnTo>
                <a:lnTo>
                  <a:pt x="55994" y="391718"/>
                </a:lnTo>
                <a:lnTo>
                  <a:pt x="55994" y="55956"/>
                </a:lnTo>
                <a:lnTo>
                  <a:pt x="392036" y="55956"/>
                </a:lnTo>
                <a:lnTo>
                  <a:pt x="392036" y="65544"/>
                </a:lnTo>
                <a:lnTo>
                  <a:pt x="438518" y="24828"/>
                </a:lnTo>
                <a:lnTo>
                  <a:pt x="429742" y="14630"/>
                </a:lnTo>
                <a:lnTo>
                  <a:pt x="418782" y="6807"/>
                </a:lnTo>
                <a:lnTo>
                  <a:pt x="406057" y="1778"/>
                </a:lnTo>
                <a:lnTo>
                  <a:pt x="392036" y="0"/>
                </a:lnTo>
                <a:lnTo>
                  <a:pt x="55994" y="0"/>
                </a:lnTo>
                <a:lnTo>
                  <a:pt x="34201" y="4394"/>
                </a:lnTo>
                <a:lnTo>
                  <a:pt x="16395" y="16395"/>
                </a:lnTo>
                <a:lnTo>
                  <a:pt x="4394" y="34175"/>
                </a:lnTo>
                <a:lnTo>
                  <a:pt x="0" y="55956"/>
                </a:lnTo>
                <a:lnTo>
                  <a:pt x="0" y="391718"/>
                </a:lnTo>
                <a:lnTo>
                  <a:pt x="4394" y="413486"/>
                </a:lnTo>
                <a:lnTo>
                  <a:pt x="16395" y="431279"/>
                </a:lnTo>
                <a:lnTo>
                  <a:pt x="34201" y="443280"/>
                </a:lnTo>
                <a:lnTo>
                  <a:pt x="55994" y="447675"/>
                </a:lnTo>
                <a:lnTo>
                  <a:pt x="392036" y="447675"/>
                </a:lnTo>
                <a:lnTo>
                  <a:pt x="413829" y="443280"/>
                </a:lnTo>
                <a:lnTo>
                  <a:pt x="431634" y="431279"/>
                </a:lnTo>
                <a:lnTo>
                  <a:pt x="443636" y="413486"/>
                </a:lnTo>
                <a:lnTo>
                  <a:pt x="448030" y="391718"/>
                </a:lnTo>
                <a:lnTo>
                  <a:pt x="448030" y="185635"/>
                </a:lnTo>
                <a:close/>
              </a:path>
              <a:path w="483869" h="447675">
                <a:moveTo>
                  <a:pt x="483476" y="121424"/>
                </a:moveTo>
                <a:lnTo>
                  <a:pt x="432549" y="63525"/>
                </a:lnTo>
                <a:lnTo>
                  <a:pt x="224256" y="246392"/>
                </a:lnTo>
                <a:lnTo>
                  <a:pt x="151612" y="163804"/>
                </a:lnTo>
                <a:lnTo>
                  <a:pt x="94500" y="213918"/>
                </a:lnTo>
                <a:lnTo>
                  <a:pt x="167170" y="296506"/>
                </a:lnTo>
                <a:lnTo>
                  <a:pt x="218071" y="354406"/>
                </a:lnTo>
                <a:lnTo>
                  <a:pt x="483476" y="121424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86957" y="81965"/>
            <a:ext cx="12876530" cy="1553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b="1" spc="695" dirty="0">
                <a:solidFill>
                  <a:srgbClr val="292926"/>
                </a:solidFill>
                <a:latin typeface="Tahoma"/>
                <a:cs typeface="Tahoma"/>
              </a:rPr>
              <a:t>What</a:t>
            </a:r>
            <a:r>
              <a:rPr sz="10000" b="1" spc="-40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590" dirty="0">
                <a:solidFill>
                  <a:srgbClr val="292926"/>
                </a:solidFill>
                <a:latin typeface="Tahoma"/>
                <a:cs typeface="Tahoma"/>
              </a:rPr>
              <a:t>we</a:t>
            </a:r>
            <a:r>
              <a:rPr sz="10000" b="1" spc="-35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300" dirty="0">
                <a:solidFill>
                  <a:srgbClr val="292926"/>
                </a:solidFill>
                <a:latin typeface="Tahoma"/>
                <a:cs typeface="Tahoma"/>
              </a:rPr>
              <a:t>are</a:t>
            </a:r>
            <a:r>
              <a:rPr sz="10000" b="1" spc="-40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465" dirty="0">
                <a:solidFill>
                  <a:srgbClr val="292926"/>
                </a:solidFill>
                <a:latin typeface="Tahoma"/>
                <a:cs typeface="Tahoma"/>
              </a:rPr>
              <a:t>using</a:t>
            </a:r>
            <a:endParaRPr sz="10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"/>
            <a:ext cx="1313180" cy="2831465"/>
            <a:chOff x="0" y="1"/>
            <a:chExt cx="1313180" cy="2831465"/>
          </a:xfrm>
        </p:grpSpPr>
        <p:sp>
          <p:nvSpPr>
            <p:cNvPr id="9" name="object 9"/>
            <p:cNvSpPr/>
            <p:nvPr/>
          </p:nvSpPr>
          <p:spPr>
            <a:xfrm>
              <a:off x="0" y="220014"/>
              <a:ext cx="816610" cy="2611755"/>
            </a:xfrm>
            <a:custGeom>
              <a:avLst/>
              <a:gdLst/>
              <a:ahLst/>
              <a:cxnLst/>
              <a:rect l="l" t="t" r="r" b="b"/>
              <a:pathLst>
                <a:path w="816610" h="2611755">
                  <a:moveTo>
                    <a:pt x="177457" y="97688"/>
                  </a:moveTo>
                  <a:lnTo>
                    <a:pt x="143649" y="75336"/>
                  </a:lnTo>
                  <a:lnTo>
                    <a:pt x="110324" y="54673"/>
                  </a:lnTo>
                  <a:lnTo>
                    <a:pt x="65608" y="28790"/>
                  </a:lnTo>
                  <a:lnTo>
                    <a:pt x="29375" y="9309"/>
                  </a:lnTo>
                  <a:lnTo>
                    <a:pt x="11112" y="0"/>
                  </a:lnTo>
                  <a:lnTo>
                    <a:pt x="0" y="11112"/>
                  </a:lnTo>
                  <a:lnTo>
                    <a:pt x="0" y="275221"/>
                  </a:lnTo>
                  <a:lnTo>
                    <a:pt x="177457" y="97688"/>
                  </a:lnTo>
                  <a:close/>
                </a:path>
                <a:path w="816610" h="2611755">
                  <a:moveTo>
                    <a:pt x="371576" y="255727"/>
                  </a:moveTo>
                  <a:lnTo>
                    <a:pt x="366280" y="250596"/>
                  </a:lnTo>
                  <a:lnTo>
                    <a:pt x="360807" y="245656"/>
                  </a:lnTo>
                  <a:lnTo>
                    <a:pt x="355511" y="240639"/>
                  </a:lnTo>
                  <a:lnTo>
                    <a:pt x="324713" y="212496"/>
                  </a:lnTo>
                  <a:lnTo>
                    <a:pt x="293357" y="185381"/>
                  </a:lnTo>
                  <a:lnTo>
                    <a:pt x="261429" y="159308"/>
                  </a:lnTo>
                  <a:lnTo>
                    <a:pt x="228917" y="134302"/>
                  </a:lnTo>
                  <a:lnTo>
                    <a:pt x="0" y="363207"/>
                  </a:lnTo>
                  <a:lnTo>
                    <a:pt x="0" y="627278"/>
                  </a:lnTo>
                  <a:lnTo>
                    <a:pt x="118402" y="508876"/>
                  </a:lnTo>
                  <a:lnTo>
                    <a:pt x="371576" y="255727"/>
                  </a:lnTo>
                  <a:close/>
                </a:path>
                <a:path w="816610" h="2611755">
                  <a:moveTo>
                    <a:pt x="535698" y="443674"/>
                  </a:moveTo>
                  <a:lnTo>
                    <a:pt x="510616" y="410591"/>
                  </a:lnTo>
                  <a:lnTo>
                    <a:pt x="483323" y="376567"/>
                  </a:lnTo>
                  <a:lnTo>
                    <a:pt x="452183" y="340131"/>
                  </a:lnTo>
                  <a:lnTo>
                    <a:pt x="415505" y="299897"/>
                  </a:lnTo>
                  <a:lnTo>
                    <a:pt x="0" y="715314"/>
                  </a:lnTo>
                  <a:lnTo>
                    <a:pt x="0" y="979398"/>
                  </a:lnTo>
                  <a:lnTo>
                    <a:pt x="535698" y="443674"/>
                  </a:lnTo>
                  <a:close/>
                </a:path>
                <a:path w="816610" h="2611755">
                  <a:moveTo>
                    <a:pt x="668324" y="663232"/>
                  </a:moveTo>
                  <a:lnTo>
                    <a:pt x="643648" y="615048"/>
                  </a:lnTo>
                  <a:lnTo>
                    <a:pt x="617054" y="567664"/>
                  </a:lnTo>
                  <a:lnTo>
                    <a:pt x="591832" y="526161"/>
                  </a:lnTo>
                  <a:lnTo>
                    <a:pt x="571919" y="495490"/>
                  </a:lnTo>
                  <a:lnTo>
                    <a:pt x="131191" y="936294"/>
                  </a:lnTo>
                  <a:lnTo>
                    <a:pt x="0" y="1067498"/>
                  </a:lnTo>
                  <a:lnTo>
                    <a:pt x="0" y="1331595"/>
                  </a:lnTo>
                  <a:lnTo>
                    <a:pt x="395312" y="936294"/>
                  </a:lnTo>
                  <a:lnTo>
                    <a:pt x="668324" y="663232"/>
                  </a:lnTo>
                  <a:close/>
                </a:path>
                <a:path w="816610" h="2611755">
                  <a:moveTo>
                    <a:pt x="755078" y="1720850"/>
                  </a:moveTo>
                  <a:lnTo>
                    <a:pt x="0" y="2475928"/>
                  </a:lnTo>
                  <a:lnTo>
                    <a:pt x="0" y="2611437"/>
                  </a:lnTo>
                  <a:lnTo>
                    <a:pt x="41211" y="2590482"/>
                  </a:lnTo>
                  <a:lnTo>
                    <a:pt x="86194" y="2565781"/>
                  </a:lnTo>
                  <a:lnTo>
                    <a:pt x="148793" y="2527566"/>
                  </a:lnTo>
                  <a:lnTo>
                    <a:pt x="195668" y="2495969"/>
                  </a:lnTo>
                  <a:lnTo>
                    <a:pt x="241554" y="2462365"/>
                  </a:lnTo>
                  <a:lnTo>
                    <a:pt x="286410" y="2426728"/>
                  </a:lnTo>
                  <a:lnTo>
                    <a:pt x="321475" y="2396794"/>
                  </a:lnTo>
                  <a:lnTo>
                    <a:pt x="355790" y="2365527"/>
                  </a:lnTo>
                  <a:lnTo>
                    <a:pt x="389407" y="2333015"/>
                  </a:lnTo>
                  <a:lnTo>
                    <a:pt x="427215" y="2293797"/>
                  </a:lnTo>
                  <a:lnTo>
                    <a:pt x="463283" y="2253513"/>
                  </a:lnTo>
                  <a:lnTo>
                    <a:pt x="497586" y="2212238"/>
                  </a:lnTo>
                  <a:lnTo>
                    <a:pt x="530148" y="2170011"/>
                  </a:lnTo>
                  <a:lnTo>
                    <a:pt x="560959" y="2126881"/>
                  </a:lnTo>
                  <a:lnTo>
                    <a:pt x="590029" y="2082888"/>
                  </a:lnTo>
                  <a:lnTo>
                    <a:pt x="614997" y="2041829"/>
                  </a:lnTo>
                  <a:lnTo>
                    <a:pt x="646379" y="1985708"/>
                  </a:lnTo>
                  <a:lnTo>
                    <a:pt x="668261" y="1942807"/>
                  </a:lnTo>
                  <a:lnTo>
                    <a:pt x="688644" y="1899373"/>
                  </a:lnTo>
                  <a:lnTo>
                    <a:pt x="707517" y="1855419"/>
                  </a:lnTo>
                  <a:lnTo>
                    <a:pt x="724890" y="1810994"/>
                  </a:lnTo>
                  <a:lnTo>
                    <a:pt x="740740" y="1766125"/>
                  </a:lnTo>
                  <a:lnTo>
                    <a:pt x="755078" y="1720850"/>
                  </a:lnTo>
                  <a:close/>
                </a:path>
                <a:path w="816610" h="2611755">
                  <a:moveTo>
                    <a:pt x="764730" y="918933"/>
                  </a:moveTo>
                  <a:lnTo>
                    <a:pt x="762787" y="911872"/>
                  </a:lnTo>
                  <a:lnTo>
                    <a:pt x="760742" y="904722"/>
                  </a:lnTo>
                  <a:lnTo>
                    <a:pt x="757770" y="894499"/>
                  </a:lnTo>
                  <a:lnTo>
                    <a:pt x="755916" y="888377"/>
                  </a:lnTo>
                  <a:lnTo>
                    <a:pt x="752652" y="877443"/>
                  </a:lnTo>
                  <a:lnTo>
                    <a:pt x="740308" y="838593"/>
                  </a:lnTo>
                  <a:lnTo>
                    <a:pt x="725195" y="795807"/>
                  </a:lnTo>
                  <a:lnTo>
                    <a:pt x="706247" y="747395"/>
                  </a:lnTo>
                  <a:lnTo>
                    <a:pt x="696099" y="723417"/>
                  </a:lnTo>
                  <a:lnTo>
                    <a:pt x="0" y="1419555"/>
                  </a:lnTo>
                  <a:lnTo>
                    <a:pt x="0" y="1683677"/>
                  </a:lnTo>
                  <a:lnTo>
                    <a:pt x="764730" y="918933"/>
                  </a:lnTo>
                  <a:close/>
                </a:path>
                <a:path w="816610" h="2611755">
                  <a:moveTo>
                    <a:pt x="813676" y="1222095"/>
                  </a:moveTo>
                  <a:lnTo>
                    <a:pt x="810628" y="1178204"/>
                  </a:lnTo>
                  <a:lnTo>
                    <a:pt x="806246" y="1134503"/>
                  </a:lnTo>
                  <a:lnTo>
                    <a:pt x="800531" y="1090777"/>
                  </a:lnTo>
                  <a:lnTo>
                    <a:pt x="793521" y="1047292"/>
                  </a:lnTo>
                  <a:lnTo>
                    <a:pt x="785164" y="1003985"/>
                  </a:lnTo>
                  <a:lnTo>
                    <a:pt x="782104" y="989609"/>
                  </a:lnTo>
                  <a:lnTo>
                    <a:pt x="0" y="1771662"/>
                  </a:lnTo>
                  <a:lnTo>
                    <a:pt x="0" y="2035784"/>
                  </a:lnTo>
                  <a:lnTo>
                    <a:pt x="813676" y="1222095"/>
                  </a:lnTo>
                  <a:close/>
                </a:path>
                <a:path w="816610" h="2611755">
                  <a:moveTo>
                    <a:pt x="816000" y="1307820"/>
                  </a:moveTo>
                  <a:lnTo>
                    <a:pt x="0" y="2123833"/>
                  </a:lnTo>
                  <a:lnTo>
                    <a:pt x="0" y="2387879"/>
                  </a:lnTo>
                  <a:lnTo>
                    <a:pt x="784885" y="1602994"/>
                  </a:lnTo>
                  <a:lnTo>
                    <a:pt x="795286" y="1548168"/>
                  </a:lnTo>
                  <a:lnTo>
                    <a:pt x="805853" y="1474571"/>
                  </a:lnTo>
                  <a:lnTo>
                    <a:pt x="811352" y="1419123"/>
                  </a:lnTo>
                  <a:lnTo>
                    <a:pt x="814730" y="1363522"/>
                  </a:lnTo>
                  <a:lnTo>
                    <a:pt x="816000" y="1307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11"/>
              <a:ext cx="1313180" cy="1767205"/>
            </a:xfrm>
            <a:custGeom>
              <a:avLst/>
              <a:gdLst/>
              <a:ahLst/>
              <a:cxnLst/>
              <a:rect l="l" t="t" r="r" b="b"/>
              <a:pathLst>
                <a:path w="1313180" h="1767205">
                  <a:moveTo>
                    <a:pt x="231089" y="0"/>
                  </a:moveTo>
                  <a:lnTo>
                    <a:pt x="143040" y="0"/>
                  </a:lnTo>
                  <a:lnTo>
                    <a:pt x="0" y="143040"/>
                  </a:lnTo>
                  <a:lnTo>
                    <a:pt x="0" y="231089"/>
                  </a:lnTo>
                  <a:lnTo>
                    <a:pt x="231089" y="0"/>
                  </a:lnTo>
                  <a:close/>
                </a:path>
                <a:path w="1313180" h="1767205">
                  <a:moveTo>
                    <a:pt x="583234" y="0"/>
                  </a:moveTo>
                  <a:lnTo>
                    <a:pt x="495185" y="0"/>
                  </a:lnTo>
                  <a:lnTo>
                    <a:pt x="0" y="495185"/>
                  </a:lnTo>
                  <a:lnTo>
                    <a:pt x="0" y="583234"/>
                  </a:lnTo>
                  <a:lnTo>
                    <a:pt x="583234" y="0"/>
                  </a:lnTo>
                  <a:close/>
                </a:path>
                <a:path w="1313180" h="1767205">
                  <a:moveTo>
                    <a:pt x="935291" y="0"/>
                  </a:moveTo>
                  <a:lnTo>
                    <a:pt x="847344" y="0"/>
                  </a:lnTo>
                  <a:lnTo>
                    <a:pt x="0" y="847344"/>
                  </a:lnTo>
                  <a:lnTo>
                    <a:pt x="0" y="935291"/>
                  </a:lnTo>
                  <a:lnTo>
                    <a:pt x="935291" y="0"/>
                  </a:lnTo>
                  <a:close/>
                </a:path>
                <a:path w="1313180" h="1767205">
                  <a:moveTo>
                    <a:pt x="1166901" y="120573"/>
                  </a:moveTo>
                  <a:lnTo>
                    <a:pt x="1158786" y="106743"/>
                  </a:lnTo>
                  <a:lnTo>
                    <a:pt x="1150467" y="93065"/>
                  </a:lnTo>
                  <a:lnTo>
                    <a:pt x="1141971" y="79527"/>
                  </a:lnTo>
                  <a:lnTo>
                    <a:pt x="1133284" y="66103"/>
                  </a:lnTo>
                  <a:lnTo>
                    <a:pt x="0" y="1199426"/>
                  </a:lnTo>
                  <a:lnTo>
                    <a:pt x="0" y="1287475"/>
                  </a:lnTo>
                  <a:lnTo>
                    <a:pt x="1166901" y="120573"/>
                  </a:lnTo>
                  <a:close/>
                </a:path>
                <a:path w="1313180" h="1767205">
                  <a:moveTo>
                    <a:pt x="1264615" y="991158"/>
                  </a:moveTo>
                  <a:lnTo>
                    <a:pt x="537273" y="1718500"/>
                  </a:lnTo>
                  <a:lnTo>
                    <a:pt x="574052" y="1706499"/>
                  </a:lnTo>
                  <a:lnTo>
                    <a:pt x="610247" y="1693214"/>
                  </a:lnTo>
                  <a:lnTo>
                    <a:pt x="645820" y="1678711"/>
                  </a:lnTo>
                  <a:lnTo>
                    <a:pt x="680770" y="1663052"/>
                  </a:lnTo>
                  <a:lnTo>
                    <a:pt x="1209167" y="1134656"/>
                  </a:lnTo>
                  <a:lnTo>
                    <a:pt x="1224813" y="1099718"/>
                  </a:lnTo>
                  <a:lnTo>
                    <a:pt x="1239291" y="1064133"/>
                  </a:lnTo>
                  <a:lnTo>
                    <a:pt x="1252562" y="1027938"/>
                  </a:lnTo>
                  <a:lnTo>
                    <a:pt x="1264615" y="991158"/>
                  </a:lnTo>
                  <a:close/>
                </a:path>
                <a:path w="1313180" h="1767205">
                  <a:moveTo>
                    <a:pt x="1271397" y="368147"/>
                  </a:moveTo>
                  <a:lnTo>
                    <a:pt x="1266444" y="351307"/>
                  </a:lnTo>
                  <a:lnTo>
                    <a:pt x="1261249" y="334581"/>
                  </a:lnTo>
                  <a:lnTo>
                    <a:pt x="1255801" y="317969"/>
                  </a:lnTo>
                  <a:lnTo>
                    <a:pt x="1250124" y="301459"/>
                  </a:lnTo>
                  <a:lnTo>
                    <a:pt x="0" y="1551584"/>
                  </a:lnTo>
                  <a:lnTo>
                    <a:pt x="0" y="1639544"/>
                  </a:lnTo>
                  <a:lnTo>
                    <a:pt x="1271397" y="368147"/>
                  </a:lnTo>
                  <a:close/>
                </a:path>
                <a:path w="1313180" h="1767205">
                  <a:moveTo>
                    <a:pt x="1312913" y="668223"/>
                  </a:moveTo>
                  <a:lnTo>
                    <a:pt x="1312735" y="649376"/>
                  </a:lnTo>
                  <a:lnTo>
                    <a:pt x="1312240" y="630618"/>
                  </a:lnTo>
                  <a:lnTo>
                    <a:pt x="1311414" y="611936"/>
                  </a:lnTo>
                  <a:lnTo>
                    <a:pt x="1310309" y="593356"/>
                  </a:lnTo>
                  <a:lnTo>
                    <a:pt x="139471" y="1764195"/>
                  </a:lnTo>
                  <a:lnTo>
                    <a:pt x="158051" y="1765312"/>
                  </a:lnTo>
                  <a:lnTo>
                    <a:pt x="176733" y="1766125"/>
                  </a:lnTo>
                  <a:lnTo>
                    <a:pt x="195491" y="1766620"/>
                  </a:lnTo>
                  <a:lnTo>
                    <a:pt x="214337" y="1766798"/>
                  </a:lnTo>
                  <a:lnTo>
                    <a:pt x="217855" y="1766798"/>
                  </a:lnTo>
                  <a:lnTo>
                    <a:pt x="225018" y="1766608"/>
                  </a:lnTo>
                  <a:lnTo>
                    <a:pt x="1312722" y="678903"/>
                  </a:lnTo>
                  <a:lnTo>
                    <a:pt x="1312913" y="671842"/>
                  </a:lnTo>
                  <a:lnTo>
                    <a:pt x="1312913" y="668223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838535" y="585239"/>
            <a:ext cx="4450080" cy="5295900"/>
            <a:chOff x="13838535" y="585239"/>
            <a:chExt cx="4450080" cy="5295900"/>
          </a:xfrm>
        </p:grpSpPr>
        <p:sp>
          <p:nvSpPr>
            <p:cNvPr id="12" name="object 12"/>
            <p:cNvSpPr/>
            <p:nvPr/>
          </p:nvSpPr>
          <p:spPr>
            <a:xfrm>
              <a:off x="17895595" y="2434754"/>
              <a:ext cx="392430" cy="523875"/>
            </a:xfrm>
            <a:custGeom>
              <a:avLst/>
              <a:gdLst/>
              <a:ahLst/>
              <a:cxnLst/>
              <a:rect l="l" t="t" r="r" b="b"/>
              <a:pathLst>
                <a:path w="392430" h="523875">
                  <a:moveTo>
                    <a:pt x="392391" y="253974"/>
                  </a:moveTo>
                  <a:lnTo>
                    <a:pt x="51066" y="322719"/>
                  </a:lnTo>
                  <a:lnTo>
                    <a:pt x="41503" y="353047"/>
                  </a:lnTo>
                  <a:lnTo>
                    <a:pt x="38163" y="363956"/>
                  </a:lnTo>
                  <a:lnTo>
                    <a:pt x="26936" y="403136"/>
                  </a:lnTo>
                  <a:lnTo>
                    <a:pt x="15836" y="447141"/>
                  </a:lnTo>
                  <a:lnTo>
                    <a:pt x="4813" y="497941"/>
                  </a:lnTo>
                  <a:lnTo>
                    <a:pt x="0" y="523532"/>
                  </a:lnTo>
                  <a:lnTo>
                    <a:pt x="392391" y="444500"/>
                  </a:lnTo>
                  <a:lnTo>
                    <a:pt x="392391" y="253974"/>
                  </a:lnTo>
                  <a:close/>
                </a:path>
                <a:path w="392430" h="523875">
                  <a:moveTo>
                    <a:pt x="392391" y="0"/>
                  </a:moveTo>
                  <a:lnTo>
                    <a:pt x="178130" y="43154"/>
                  </a:lnTo>
                  <a:lnTo>
                    <a:pt x="156387" y="81394"/>
                  </a:lnTo>
                  <a:lnTo>
                    <a:pt x="135839" y="120205"/>
                  </a:lnTo>
                  <a:lnTo>
                    <a:pt x="116395" y="159791"/>
                  </a:lnTo>
                  <a:lnTo>
                    <a:pt x="98145" y="199872"/>
                  </a:lnTo>
                  <a:lnTo>
                    <a:pt x="81140" y="240576"/>
                  </a:lnTo>
                  <a:lnTo>
                    <a:pt x="75730" y="254241"/>
                  </a:lnTo>
                  <a:lnTo>
                    <a:pt x="323608" y="204317"/>
                  </a:lnTo>
                  <a:lnTo>
                    <a:pt x="392391" y="190487"/>
                  </a:lnTo>
                  <a:lnTo>
                    <a:pt x="39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9259" y="2197316"/>
              <a:ext cx="168740" cy="2079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872837" y="2942665"/>
              <a:ext cx="415290" cy="765175"/>
            </a:xfrm>
            <a:custGeom>
              <a:avLst/>
              <a:gdLst/>
              <a:ahLst/>
              <a:cxnLst/>
              <a:rect l="l" t="t" r="r" b="b"/>
              <a:pathLst>
                <a:path w="415290" h="765175">
                  <a:moveTo>
                    <a:pt x="415150" y="508050"/>
                  </a:moveTo>
                  <a:lnTo>
                    <a:pt x="385102" y="514108"/>
                  </a:lnTo>
                  <a:lnTo>
                    <a:pt x="34112" y="584758"/>
                  </a:lnTo>
                  <a:lnTo>
                    <a:pt x="35674" y="591972"/>
                  </a:lnTo>
                  <a:lnTo>
                    <a:pt x="37503" y="599109"/>
                  </a:lnTo>
                  <a:lnTo>
                    <a:pt x="39128" y="606221"/>
                  </a:lnTo>
                  <a:lnTo>
                    <a:pt x="49199" y="646696"/>
                  </a:lnTo>
                  <a:lnTo>
                    <a:pt x="60299" y="686638"/>
                  </a:lnTo>
                  <a:lnTo>
                    <a:pt x="72453" y="726033"/>
                  </a:lnTo>
                  <a:lnTo>
                    <a:pt x="85686" y="764857"/>
                  </a:lnTo>
                  <a:lnTo>
                    <a:pt x="415150" y="698512"/>
                  </a:lnTo>
                  <a:lnTo>
                    <a:pt x="415150" y="508050"/>
                  </a:lnTo>
                  <a:close/>
                </a:path>
                <a:path w="415290" h="765175">
                  <a:moveTo>
                    <a:pt x="415150" y="254076"/>
                  </a:moveTo>
                  <a:lnTo>
                    <a:pt x="1473" y="337388"/>
                  </a:lnTo>
                  <a:lnTo>
                    <a:pt x="2184" y="351193"/>
                  </a:lnTo>
                  <a:lnTo>
                    <a:pt x="3060" y="364998"/>
                  </a:lnTo>
                  <a:lnTo>
                    <a:pt x="6451" y="407466"/>
                  </a:lnTo>
                  <a:lnTo>
                    <a:pt x="11341" y="451904"/>
                  </a:lnTo>
                  <a:lnTo>
                    <a:pt x="18961" y="505739"/>
                  </a:lnTo>
                  <a:lnTo>
                    <a:pt x="21971" y="523659"/>
                  </a:lnTo>
                  <a:lnTo>
                    <a:pt x="415150" y="444538"/>
                  </a:lnTo>
                  <a:lnTo>
                    <a:pt x="415150" y="254076"/>
                  </a:lnTo>
                  <a:close/>
                </a:path>
                <a:path w="415290" h="765175">
                  <a:moveTo>
                    <a:pt x="415150" y="0"/>
                  </a:moveTo>
                  <a:lnTo>
                    <a:pt x="391096" y="4851"/>
                  </a:lnTo>
                  <a:lnTo>
                    <a:pt x="12573" y="81114"/>
                  </a:lnTo>
                  <a:lnTo>
                    <a:pt x="6438" y="134899"/>
                  </a:lnTo>
                  <a:lnTo>
                    <a:pt x="2362" y="189090"/>
                  </a:lnTo>
                  <a:lnTo>
                    <a:pt x="381" y="237617"/>
                  </a:lnTo>
                  <a:lnTo>
                    <a:pt x="0" y="274180"/>
                  </a:lnTo>
                  <a:lnTo>
                    <a:pt x="415150" y="190500"/>
                  </a:lnTo>
                  <a:lnTo>
                    <a:pt x="415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99780" y="3958732"/>
              <a:ext cx="188218" cy="20360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7981118" y="3704632"/>
              <a:ext cx="307340" cy="235585"/>
            </a:xfrm>
            <a:custGeom>
              <a:avLst/>
              <a:gdLst/>
              <a:ahLst/>
              <a:cxnLst/>
              <a:rect l="l" t="t" r="r" b="b"/>
              <a:pathLst>
                <a:path w="307340" h="235585">
                  <a:moveTo>
                    <a:pt x="306880" y="0"/>
                  </a:moveTo>
                  <a:lnTo>
                    <a:pt x="306880" y="190553"/>
                  </a:lnTo>
                  <a:lnTo>
                    <a:pt x="84451" y="235308"/>
                  </a:lnTo>
                  <a:lnTo>
                    <a:pt x="74397" y="217434"/>
                  </a:lnTo>
                  <a:lnTo>
                    <a:pt x="55015" y="181158"/>
                  </a:lnTo>
                  <a:lnTo>
                    <a:pt x="32100" y="134856"/>
                  </a:lnTo>
                  <a:lnTo>
                    <a:pt x="15784" y="99191"/>
                  </a:lnTo>
                  <a:lnTo>
                    <a:pt x="0" y="61865"/>
                  </a:lnTo>
                  <a:lnTo>
                    <a:pt x="30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60862" y="2625279"/>
              <a:ext cx="1227455" cy="1307465"/>
            </a:xfrm>
            <a:custGeom>
              <a:avLst/>
              <a:gdLst/>
              <a:ahLst/>
              <a:cxnLst/>
              <a:rect l="l" t="t" r="r" b="b"/>
              <a:pathLst>
                <a:path w="1227455" h="1307464">
                  <a:moveTo>
                    <a:pt x="1227124" y="1015885"/>
                  </a:moveTo>
                  <a:lnTo>
                    <a:pt x="68554" y="1249210"/>
                  </a:lnTo>
                  <a:lnTo>
                    <a:pt x="74752" y="1263904"/>
                  </a:lnTo>
                  <a:lnTo>
                    <a:pt x="81178" y="1278509"/>
                  </a:lnTo>
                  <a:lnTo>
                    <a:pt x="87807" y="1293025"/>
                  </a:lnTo>
                  <a:lnTo>
                    <a:pt x="94640" y="1307452"/>
                  </a:lnTo>
                  <a:lnTo>
                    <a:pt x="1227124" y="1079398"/>
                  </a:lnTo>
                  <a:lnTo>
                    <a:pt x="1227124" y="1015885"/>
                  </a:lnTo>
                  <a:close/>
                </a:path>
                <a:path w="1227455" h="1307464">
                  <a:moveTo>
                    <a:pt x="1227124" y="761949"/>
                  </a:moveTo>
                  <a:lnTo>
                    <a:pt x="0" y="1009078"/>
                  </a:lnTo>
                  <a:lnTo>
                    <a:pt x="2628" y="1024407"/>
                  </a:lnTo>
                  <a:lnTo>
                    <a:pt x="5473" y="1039698"/>
                  </a:lnTo>
                  <a:lnTo>
                    <a:pt x="8534" y="1054950"/>
                  </a:lnTo>
                  <a:lnTo>
                    <a:pt x="11811" y="1070152"/>
                  </a:lnTo>
                  <a:lnTo>
                    <a:pt x="1227124" y="825385"/>
                  </a:lnTo>
                  <a:lnTo>
                    <a:pt x="1227124" y="761949"/>
                  </a:lnTo>
                  <a:close/>
                </a:path>
                <a:path w="1227455" h="1307464">
                  <a:moveTo>
                    <a:pt x="1227124" y="253961"/>
                  </a:moveTo>
                  <a:lnTo>
                    <a:pt x="37172" y="493610"/>
                  </a:lnTo>
                  <a:lnTo>
                    <a:pt x="22377" y="544029"/>
                  </a:lnTo>
                  <a:lnTo>
                    <a:pt x="17957" y="560920"/>
                  </a:lnTo>
                  <a:lnTo>
                    <a:pt x="1227124" y="317411"/>
                  </a:lnTo>
                  <a:lnTo>
                    <a:pt x="1227124" y="253961"/>
                  </a:lnTo>
                  <a:close/>
                </a:path>
                <a:path w="1227455" h="1307464">
                  <a:moveTo>
                    <a:pt x="1227124" y="0"/>
                  </a:moveTo>
                  <a:lnTo>
                    <a:pt x="174777" y="211937"/>
                  </a:lnTo>
                  <a:lnTo>
                    <a:pt x="148450" y="252425"/>
                  </a:lnTo>
                  <a:lnTo>
                    <a:pt x="129438" y="284518"/>
                  </a:lnTo>
                  <a:lnTo>
                    <a:pt x="1227124" y="63449"/>
                  </a:lnTo>
                  <a:lnTo>
                    <a:pt x="1227124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8271014" y="4212695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4" h="21589">
                  <a:moveTo>
                    <a:pt x="16984" y="0"/>
                  </a:moveTo>
                  <a:lnTo>
                    <a:pt x="16984" y="21036"/>
                  </a:lnTo>
                  <a:lnTo>
                    <a:pt x="15155" y="19189"/>
                  </a:lnTo>
                  <a:lnTo>
                    <a:pt x="0" y="3424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045838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40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48" y="2095423"/>
                  </a:lnTo>
                  <a:lnTo>
                    <a:pt x="1242148" y="2031923"/>
                  </a:lnTo>
                  <a:close/>
                </a:path>
                <a:path w="1242694" h="2164079">
                  <a:moveTo>
                    <a:pt x="1242148" y="1777885"/>
                  </a:moveTo>
                  <a:lnTo>
                    <a:pt x="416610" y="1944141"/>
                  </a:lnTo>
                  <a:lnTo>
                    <a:pt x="433209" y="1957019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48" y="1841398"/>
                  </a:lnTo>
                  <a:lnTo>
                    <a:pt x="1242148" y="1777885"/>
                  </a:lnTo>
                  <a:close/>
                </a:path>
                <a:path w="1242694" h="2164079">
                  <a:moveTo>
                    <a:pt x="1242148" y="1523923"/>
                  </a:moveTo>
                  <a:lnTo>
                    <a:pt x="211582" y="1731479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31"/>
                  </a:lnTo>
                  <a:lnTo>
                    <a:pt x="1242148" y="1587436"/>
                  </a:lnTo>
                  <a:lnTo>
                    <a:pt x="1242148" y="1523923"/>
                  </a:lnTo>
                  <a:close/>
                </a:path>
                <a:path w="1242694" h="2164079">
                  <a:moveTo>
                    <a:pt x="1242148" y="761949"/>
                  </a:moveTo>
                  <a:lnTo>
                    <a:pt x="2159" y="1011682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48" y="825461"/>
                  </a:lnTo>
                  <a:lnTo>
                    <a:pt x="1242148" y="761949"/>
                  </a:lnTo>
                  <a:close/>
                </a:path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53127" y="585239"/>
              <a:ext cx="2838449" cy="17716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8535" y="2587120"/>
              <a:ext cx="2781299" cy="135254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17173" y="4404307"/>
              <a:ext cx="2952749" cy="147637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838535" y="6019795"/>
            <a:ext cx="2867024" cy="133349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16523" y="7725981"/>
            <a:ext cx="1676399" cy="167639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907516" y="1996825"/>
            <a:ext cx="11882755" cy="6345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500"/>
              </a:lnSpc>
              <a:spcBef>
                <a:spcPts val="100"/>
              </a:spcBef>
            </a:pPr>
            <a:r>
              <a:rPr sz="3300" spc="-10" dirty="0">
                <a:solidFill>
                  <a:srgbClr val="292926"/>
                </a:solidFill>
                <a:latin typeface="Lucida Sans Unicode"/>
                <a:cs typeface="Lucida Sans Unicode"/>
              </a:rPr>
              <a:t>The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00" dirty="0">
                <a:solidFill>
                  <a:srgbClr val="292926"/>
                </a:solidFill>
                <a:latin typeface="Lucida Sans Unicode"/>
                <a:cs typeface="Lucida Sans Unicode"/>
              </a:rPr>
              <a:t>application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55" dirty="0">
                <a:solidFill>
                  <a:srgbClr val="292926"/>
                </a:solidFill>
                <a:latin typeface="Lucida Sans Unicode"/>
                <a:cs typeface="Lucida Sans Unicode"/>
              </a:rPr>
              <a:t>is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85" dirty="0">
                <a:solidFill>
                  <a:srgbClr val="292926"/>
                </a:solidFill>
                <a:latin typeface="Lucida Sans Unicode"/>
                <a:cs typeface="Lucida Sans Unicode"/>
              </a:rPr>
              <a:t>android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specific,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00" dirty="0">
                <a:solidFill>
                  <a:srgbClr val="292926"/>
                </a:solidFill>
                <a:latin typeface="Lucida Sans Unicode"/>
                <a:cs typeface="Lucida Sans Unicode"/>
              </a:rPr>
              <a:t>We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65" dirty="0">
                <a:solidFill>
                  <a:srgbClr val="292926"/>
                </a:solidFill>
                <a:latin typeface="Lucida Sans Unicode"/>
                <a:cs typeface="Lucida Sans Unicode"/>
              </a:rPr>
              <a:t>are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using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85" dirty="0">
                <a:solidFill>
                  <a:srgbClr val="292926"/>
                </a:solidFill>
                <a:latin typeface="Lucida Sans Unicode"/>
                <a:cs typeface="Lucida Sans Unicode"/>
              </a:rPr>
              <a:t>android </a:t>
            </a:r>
            <a:r>
              <a:rPr sz="3300" spc="-103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studio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5" dirty="0">
                <a:solidFill>
                  <a:srgbClr val="292926"/>
                </a:solidFill>
                <a:latin typeface="Lucida Sans Unicode"/>
                <a:cs typeface="Lucida Sans Unicode"/>
              </a:rPr>
              <a:t>build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5" dirty="0">
                <a:solidFill>
                  <a:srgbClr val="292926"/>
                </a:solidFill>
                <a:latin typeface="Lucida Sans Unicode"/>
                <a:cs typeface="Lucida Sans Unicode"/>
              </a:rPr>
              <a:t>our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60" dirty="0">
                <a:solidFill>
                  <a:srgbClr val="292926"/>
                </a:solidFill>
                <a:latin typeface="Lucida Sans Unicode"/>
                <a:cs typeface="Lucida Sans Unicode"/>
              </a:rPr>
              <a:t>application.</a:t>
            </a:r>
            <a:endParaRPr sz="3300">
              <a:latin typeface="Lucida Sans Unicode"/>
              <a:cs typeface="Lucida Sans Unicode"/>
            </a:endParaRPr>
          </a:p>
          <a:p>
            <a:pPr marL="12700" marR="160655" algn="just">
              <a:lnSpc>
                <a:spcPct val="115500"/>
              </a:lnSpc>
              <a:spcBef>
                <a:spcPts val="1025"/>
              </a:spcBef>
            </a:pPr>
            <a:r>
              <a:rPr sz="3300" spc="-40" dirty="0">
                <a:solidFill>
                  <a:srgbClr val="292926"/>
                </a:solidFill>
                <a:latin typeface="Lucida Sans Unicode"/>
                <a:cs typeface="Lucida Sans Unicode"/>
              </a:rPr>
              <a:t>In </a:t>
            </a:r>
            <a:r>
              <a:rPr sz="3300" spc="40" dirty="0">
                <a:solidFill>
                  <a:srgbClr val="292926"/>
                </a:solidFill>
                <a:latin typeface="Lucida Sans Unicode"/>
                <a:cs typeface="Lucida Sans Unicode"/>
              </a:rPr>
              <a:t>order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 </a:t>
            </a:r>
            <a:r>
              <a:rPr sz="3300" spc="80" dirty="0">
                <a:solidFill>
                  <a:srgbClr val="292926"/>
                </a:solidFill>
                <a:latin typeface="Lucida Sans Unicode"/>
                <a:cs typeface="Lucida Sans Unicode"/>
              </a:rPr>
              <a:t>keep </a:t>
            </a:r>
            <a:r>
              <a:rPr sz="3300" spc="229" dirty="0">
                <a:solidFill>
                  <a:srgbClr val="292926"/>
                </a:solidFill>
                <a:latin typeface="Lucida Sans Unicode"/>
                <a:cs typeface="Lucida Sans Unicode"/>
              </a:rPr>
              <a:t>data </a:t>
            </a:r>
            <a:r>
              <a:rPr sz="3300" spc="114" dirty="0">
                <a:solidFill>
                  <a:srgbClr val="292926"/>
                </a:solidFill>
                <a:latin typeface="Lucida Sans Unicode"/>
                <a:cs typeface="Lucida Sans Unicode"/>
              </a:rPr>
              <a:t>secure </a:t>
            </a:r>
            <a:r>
              <a:rPr sz="3300" spc="204" dirty="0">
                <a:solidFill>
                  <a:srgbClr val="292926"/>
                </a:solidFill>
                <a:latin typeface="Lucida Sans Unicode"/>
                <a:cs typeface="Lucida Sans Unicode"/>
              </a:rPr>
              <a:t>and </a:t>
            </a:r>
            <a:r>
              <a:rPr sz="3300" spc="70" dirty="0">
                <a:solidFill>
                  <a:srgbClr val="292926"/>
                </a:solidFill>
                <a:latin typeface="Lucida Sans Unicode"/>
                <a:cs typeface="Lucida Sans Unicode"/>
              </a:rPr>
              <a:t>allow </a:t>
            </a:r>
            <a:r>
              <a:rPr sz="3300" spc="45" dirty="0">
                <a:solidFill>
                  <a:srgbClr val="292926"/>
                </a:solidFill>
                <a:latin typeface="Lucida Sans Unicode"/>
                <a:cs typeface="Lucida Sans Unicode"/>
              </a:rPr>
              <a:t>user </a:t>
            </a:r>
            <a:r>
              <a:rPr sz="3300" spc="5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60" dirty="0">
                <a:solidFill>
                  <a:srgbClr val="292926"/>
                </a:solidFill>
                <a:latin typeface="Lucida Sans Unicode"/>
                <a:cs typeface="Lucida Sans Unicode"/>
              </a:rPr>
              <a:t>authentication,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85" dirty="0">
                <a:solidFill>
                  <a:srgbClr val="292926"/>
                </a:solidFill>
                <a:latin typeface="Lucida Sans Unicode"/>
                <a:cs typeface="Lucida Sans Unicode"/>
              </a:rPr>
              <a:t>we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65" dirty="0">
                <a:solidFill>
                  <a:srgbClr val="292926"/>
                </a:solidFill>
                <a:latin typeface="Lucida Sans Unicode"/>
                <a:cs typeface="Lucida Sans Unicode"/>
              </a:rPr>
              <a:t>are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using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75" dirty="0">
                <a:solidFill>
                  <a:srgbClr val="292926"/>
                </a:solidFill>
                <a:latin typeface="Lucida Sans Unicode"/>
                <a:cs typeface="Lucida Sans Unicode"/>
              </a:rPr>
              <a:t>firebase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0" dirty="0">
                <a:solidFill>
                  <a:srgbClr val="292926"/>
                </a:solidFill>
                <a:latin typeface="Lucida Sans Unicode"/>
                <a:cs typeface="Lucida Sans Unicode"/>
              </a:rPr>
              <a:t>authentication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35" dirty="0">
                <a:solidFill>
                  <a:srgbClr val="292926"/>
                </a:solidFill>
                <a:latin typeface="Lucida Sans Unicode"/>
                <a:cs typeface="Lucida Sans Unicode"/>
              </a:rPr>
              <a:t>API</a:t>
            </a:r>
            <a:endParaRPr sz="3300">
              <a:latin typeface="Lucida Sans Unicode"/>
              <a:cs typeface="Lucida Sans Unicode"/>
            </a:endParaRPr>
          </a:p>
          <a:p>
            <a:pPr marL="12700" marR="724535" algn="just">
              <a:lnSpc>
                <a:spcPct val="115500"/>
              </a:lnSpc>
              <a:spcBef>
                <a:spcPts val="1025"/>
              </a:spcBef>
            </a:pPr>
            <a:r>
              <a:rPr sz="3300" spc="300" dirty="0">
                <a:solidFill>
                  <a:srgbClr val="292926"/>
                </a:solidFill>
                <a:latin typeface="Lucida Sans Unicode"/>
                <a:cs typeface="Lucida Sans Unicode"/>
              </a:rPr>
              <a:t>We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04" dirty="0">
                <a:solidFill>
                  <a:srgbClr val="292926"/>
                </a:solidFill>
                <a:latin typeface="Lucida Sans Unicode"/>
                <a:cs typeface="Lucida Sans Unicode"/>
              </a:rPr>
              <a:t>have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5" dirty="0">
                <a:solidFill>
                  <a:srgbClr val="292926"/>
                </a:solidFill>
                <a:latin typeface="Lucida Sans Unicode"/>
                <a:cs typeface="Lucida Sans Unicode"/>
              </a:rPr>
              <a:t>also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80" dirty="0">
                <a:solidFill>
                  <a:srgbClr val="292926"/>
                </a:solidFill>
                <a:latin typeface="Lucida Sans Unicode"/>
                <a:cs typeface="Lucida Sans Unicode"/>
              </a:rPr>
              <a:t>additional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functionality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00" dirty="0">
                <a:solidFill>
                  <a:srgbClr val="292926"/>
                </a:solidFill>
                <a:latin typeface="Lucida Sans Unicode"/>
                <a:cs typeface="Lucida Sans Unicode"/>
              </a:rPr>
              <a:t>where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5" dirty="0">
                <a:solidFill>
                  <a:srgbClr val="292926"/>
                </a:solidFill>
                <a:latin typeface="Lucida Sans Unicode"/>
                <a:cs typeface="Lucida Sans Unicode"/>
              </a:rPr>
              <a:t>user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60" dirty="0">
                <a:solidFill>
                  <a:srgbClr val="292926"/>
                </a:solidFill>
                <a:latin typeface="Lucida Sans Unicode"/>
                <a:cs typeface="Lucida Sans Unicode"/>
              </a:rPr>
              <a:t>can </a:t>
            </a:r>
            <a:r>
              <a:rPr sz="3300" spc="-103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0" dirty="0">
                <a:solidFill>
                  <a:srgbClr val="292926"/>
                </a:solidFill>
                <a:latin typeface="Lucida Sans Unicode"/>
                <a:cs typeface="Lucida Sans Unicode"/>
              </a:rPr>
              <a:t>sign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40" dirty="0">
                <a:solidFill>
                  <a:srgbClr val="292926"/>
                </a:solidFill>
                <a:latin typeface="Lucida Sans Unicode"/>
                <a:cs typeface="Lucida Sans Unicode"/>
              </a:rPr>
              <a:t>in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00" dirty="0">
                <a:solidFill>
                  <a:srgbClr val="292926"/>
                </a:solidFill>
                <a:latin typeface="Lucida Sans Unicode"/>
                <a:cs typeface="Lucida Sans Unicode"/>
              </a:rPr>
              <a:t>application</a:t>
            </a:r>
            <a:r>
              <a:rPr sz="3300" spc="-15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using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20" dirty="0">
                <a:solidFill>
                  <a:srgbClr val="292926"/>
                </a:solidFill>
                <a:latin typeface="Lucida Sans Unicode"/>
                <a:cs typeface="Lucida Sans Unicode"/>
              </a:rPr>
              <a:t>third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05" dirty="0">
                <a:solidFill>
                  <a:srgbClr val="292926"/>
                </a:solidFill>
                <a:latin typeface="Lucida Sans Unicode"/>
                <a:cs typeface="Lucida Sans Unicode"/>
              </a:rPr>
              <a:t>party</a:t>
            </a:r>
            <a:r>
              <a:rPr sz="3300" spc="-15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0" dirty="0">
                <a:solidFill>
                  <a:srgbClr val="292926"/>
                </a:solidFill>
                <a:latin typeface="Lucida Sans Unicode"/>
                <a:cs typeface="Lucida Sans Unicode"/>
              </a:rPr>
              <a:t>authentication </a:t>
            </a:r>
            <a:r>
              <a:rPr sz="3300" spc="-103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85" dirty="0">
                <a:solidFill>
                  <a:srgbClr val="292926"/>
                </a:solidFill>
                <a:latin typeface="Lucida Sans Unicode"/>
                <a:cs typeface="Lucida Sans Unicode"/>
              </a:rPr>
              <a:t>services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20" dirty="0">
                <a:solidFill>
                  <a:srgbClr val="292926"/>
                </a:solidFill>
                <a:latin typeface="Lucida Sans Unicode"/>
                <a:cs typeface="Lucida Sans Unicode"/>
              </a:rPr>
              <a:t>such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20" dirty="0">
                <a:solidFill>
                  <a:srgbClr val="292926"/>
                </a:solidFill>
                <a:latin typeface="Lucida Sans Unicode"/>
                <a:cs typeface="Lucida Sans Unicode"/>
              </a:rPr>
              <a:t>as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5" dirty="0">
                <a:solidFill>
                  <a:srgbClr val="292926"/>
                </a:solidFill>
                <a:latin typeface="Lucida Sans Unicode"/>
                <a:cs typeface="Lucida Sans Unicode"/>
              </a:rPr>
              <a:t>Google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60" dirty="0">
                <a:solidFill>
                  <a:srgbClr val="292926"/>
                </a:solidFill>
                <a:latin typeface="Lucida Sans Unicode"/>
                <a:cs typeface="Lucida Sans Unicode"/>
              </a:rPr>
              <a:t>Sign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00" dirty="0">
                <a:solidFill>
                  <a:srgbClr val="292926"/>
                </a:solidFill>
                <a:latin typeface="Lucida Sans Unicode"/>
                <a:cs typeface="Lucida Sans Unicode"/>
              </a:rPr>
              <a:t>in(Google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10" dirty="0">
                <a:solidFill>
                  <a:srgbClr val="292926"/>
                </a:solidFill>
                <a:latin typeface="Lucida Sans Unicode"/>
                <a:cs typeface="Lucida Sans Unicode"/>
              </a:rPr>
              <a:t>API).</a:t>
            </a:r>
            <a:endParaRPr sz="3300">
              <a:latin typeface="Lucida Sans Unicode"/>
              <a:cs typeface="Lucida Sans Unicode"/>
            </a:endParaRPr>
          </a:p>
          <a:p>
            <a:pPr marL="12700" marR="210820">
              <a:lnSpc>
                <a:spcPct val="115500"/>
              </a:lnSpc>
              <a:spcBef>
                <a:spcPts val="1964"/>
              </a:spcBef>
            </a:pPr>
            <a:r>
              <a:rPr sz="3300" spc="300" dirty="0">
                <a:solidFill>
                  <a:srgbClr val="292926"/>
                </a:solidFill>
                <a:latin typeface="Lucida Sans Unicode"/>
                <a:cs typeface="Lucida Sans Unicode"/>
              </a:rPr>
              <a:t>We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14" dirty="0">
                <a:solidFill>
                  <a:srgbClr val="292926"/>
                </a:solidFill>
                <a:latin typeface="Lucida Sans Unicode"/>
                <a:cs typeface="Lucida Sans Unicode"/>
              </a:rPr>
              <a:t>implemented</a:t>
            </a:r>
            <a:r>
              <a:rPr sz="3300" spc="-15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75" dirty="0">
                <a:solidFill>
                  <a:srgbClr val="292926"/>
                </a:solidFill>
                <a:latin typeface="Lucida Sans Unicode"/>
                <a:cs typeface="Lucida Sans Unicode"/>
              </a:rPr>
              <a:t>firebase</a:t>
            </a:r>
            <a:r>
              <a:rPr sz="3300" spc="-15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0" dirty="0">
                <a:solidFill>
                  <a:srgbClr val="292926"/>
                </a:solidFill>
                <a:latin typeface="Lucida Sans Unicode"/>
                <a:cs typeface="Lucida Sans Unicode"/>
              </a:rPr>
              <a:t>cloud</a:t>
            </a:r>
            <a:r>
              <a:rPr sz="3300" spc="-15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40" dirty="0">
                <a:solidFill>
                  <a:srgbClr val="292926"/>
                </a:solidFill>
                <a:latin typeface="Lucida Sans Unicode"/>
                <a:cs typeface="Lucida Sans Unicode"/>
              </a:rPr>
              <a:t>messaging</a:t>
            </a:r>
            <a:r>
              <a:rPr sz="3300" spc="-15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80" dirty="0">
                <a:solidFill>
                  <a:srgbClr val="292926"/>
                </a:solidFill>
                <a:latin typeface="Lucida Sans Unicode"/>
                <a:cs typeface="Lucida Sans Unicode"/>
              </a:rPr>
              <a:t>keep</a:t>
            </a:r>
            <a:r>
              <a:rPr sz="3300" spc="-15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5" dirty="0">
                <a:solidFill>
                  <a:srgbClr val="292926"/>
                </a:solidFill>
                <a:latin typeface="Lucida Sans Unicode"/>
                <a:cs typeface="Lucida Sans Unicode"/>
              </a:rPr>
              <a:t>our </a:t>
            </a:r>
            <a:r>
              <a:rPr sz="3300" spc="-103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5" dirty="0">
                <a:solidFill>
                  <a:srgbClr val="292926"/>
                </a:solidFill>
                <a:latin typeface="Lucida Sans Unicode"/>
                <a:cs typeface="Lucida Sans Unicode"/>
              </a:rPr>
              <a:t>users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50" dirty="0">
                <a:solidFill>
                  <a:srgbClr val="292926"/>
                </a:solidFill>
                <a:latin typeface="Lucida Sans Unicode"/>
                <a:cs typeface="Lucida Sans Unicode"/>
              </a:rPr>
              <a:t>informed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35" dirty="0">
                <a:solidFill>
                  <a:srgbClr val="292926"/>
                </a:solidFill>
                <a:latin typeface="Lucida Sans Unicode"/>
                <a:cs typeface="Lucida Sans Unicode"/>
              </a:rPr>
              <a:t>about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40" dirty="0">
                <a:solidFill>
                  <a:srgbClr val="292926"/>
                </a:solidFill>
                <a:latin typeface="Lucida Sans Unicode"/>
                <a:cs typeface="Lucida Sans Unicode"/>
              </a:rPr>
              <a:t>new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5" dirty="0">
                <a:solidFill>
                  <a:srgbClr val="292926"/>
                </a:solidFill>
                <a:latin typeface="Lucida Sans Unicode"/>
                <a:cs typeface="Lucida Sans Unicode"/>
              </a:rPr>
              <a:t>food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50" dirty="0">
                <a:solidFill>
                  <a:srgbClr val="292926"/>
                </a:solidFill>
                <a:latin typeface="Lucida Sans Unicode"/>
                <a:cs typeface="Lucida Sans Unicode"/>
              </a:rPr>
              <a:t>trends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04" dirty="0">
                <a:solidFill>
                  <a:srgbClr val="292926"/>
                </a:solidFill>
                <a:latin typeface="Lucida Sans Unicode"/>
                <a:cs typeface="Lucida Sans Unicode"/>
              </a:rPr>
              <a:t>and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5" dirty="0">
                <a:solidFill>
                  <a:srgbClr val="292926"/>
                </a:solidFill>
                <a:latin typeface="Lucida Sans Unicode"/>
                <a:cs typeface="Lucida Sans Unicode"/>
              </a:rPr>
              <a:t>crucial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35" dirty="0">
                <a:solidFill>
                  <a:srgbClr val="292926"/>
                </a:solidFill>
                <a:latin typeface="Lucida Sans Unicode"/>
                <a:cs typeface="Lucida Sans Unicode"/>
              </a:rPr>
              <a:t>app </a:t>
            </a:r>
            <a:r>
              <a:rPr sz="3300" spc="24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80" dirty="0">
                <a:solidFill>
                  <a:srgbClr val="292926"/>
                </a:solidFill>
                <a:latin typeface="Lucida Sans Unicode"/>
                <a:cs typeface="Lucida Sans Unicode"/>
              </a:rPr>
              <a:t>updates.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4547" y="2158694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69" h="447675">
                <a:moveTo>
                  <a:pt x="448043" y="185635"/>
                </a:moveTo>
                <a:lnTo>
                  <a:pt x="392036" y="234797"/>
                </a:lnTo>
                <a:lnTo>
                  <a:pt x="392036" y="391706"/>
                </a:lnTo>
                <a:lnTo>
                  <a:pt x="56007" y="391706"/>
                </a:lnTo>
                <a:lnTo>
                  <a:pt x="56007" y="55956"/>
                </a:lnTo>
                <a:lnTo>
                  <a:pt x="392036" y="55956"/>
                </a:lnTo>
                <a:lnTo>
                  <a:pt x="392036" y="65532"/>
                </a:lnTo>
                <a:lnTo>
                  <a:pt x="438518" y="24828"/>
                </a:lnTo>
                <a:lnTo>
                  <a:pt x="429742" y="14630"/>
                </a:lnTo>
                <a:lnTo>
                  <a:pt x="418782" y="6794"/>
                </a:lnTo>
                <a:lnTo>
                  <a:pt x="406069" y="1765"/>
                </a:lnTo>
                <a:lnTo>
                  <a:pt x="392036" y="0"/>
                </a:lnTo>
                <a:lnTo>
                  <a:pt x="56007" y="0"/>
                </a:lnTo>
                <a:lnTo>
                  <a:pt x="34201" y="4394"/>
                </a:lnTo>
                <a:lnTo>
                  <a:pt x="16395" y="16383"/>
                </a:lnTo>
                <a:lnTo>
                  <a:pt x="4394" y="34175"/>
                </a:lnTo>
                <a:lnTo>
                  <a:pt x="0" y="55956"/>
                </a:lnTo>
                <a:lnTo>
                  <a:pt x="0" y="391706"/>
                </a:lnTo>
                <a:lnTo>
                  <a:pt x="4394" y="413486"/>
                </a:lnTo>
                <a:lnTo>
                  <a:pt x="16395" y="431279"/>
                </a:lnTo>
                <a:lnTo>
                  <a:pt x="34201" y="443268"/>
                </a:lnTo>
                <a:lnTo>
                  <a:pt x="56007" y="447675"/>
                </a:lnTo>
                <a:lnTo>
                  <a:pt x="392036" y="447675"/>
                </a:lnTo>
                <a:lnTo>
                  <a:pt x="413829" y="443268"/>
                </a:lnTo>
                <a:lnTo>
                  <a:pt x="431634" y="431279"/>
                </a:lnTo>
                <a:lnTo>
                  <a:pt x="443636" y="413486"/>
                </a:lnTo>
                <a:lnTo>
                  <a:pt x="448043" y="391706"/>
                </a:lnTo>
                <a:lnTo>
                  <a:pt x="448043" y="185635"/>
                </a:lnTo>
                <a:close/>
              </a:path>
              <a:path w="483869" h="447675">
                <a:moveTo>
                  <a:pt x="483476" y="121424"/>
                </a:moveTo>
                <a:lnTo>
                  <a:pt x="432549" y="63525"/>
                </a:lnTo>
                <a:lnTo>
                  <a:pt x="224256" y="246380"/>
                </a:lnTo>
                <a:lnTo>
                  <a:pt x="151612" y="163791"/>
                </a:lnTo>
                <a:lnTo>
                  <a:pt x="94513" y="213918"/>
                </a:lnTo>
                <a:lnTo>
                  <a:pt x="167170" y="296506"/>
                </a:lnTo>
                <a:lnTo>
                  <a:pt x="218071" y="354406"/>
                </a:lnTo>
                <a:lnTo>
                  <a:pt x="483476" y="121424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4547" y="3492601"/>
            <a:ext cx="483870" cy="447675"/>
          </a:xfrm>
          <a:custGeom>
            <a:avLst/>
            <a:gdLst/>
            <a:ahLst/>
            <a:cxnLst/>
            <a:rect l="l" t="t" r="r" b="b"/>
            <a:pathLst>
              <a:path w="483869" h="447675">
                <a:moveTo>
                  <a:pt x="448043" y="185648"/>
                </a:moveTo>
                <a:lnTo>
                  <a:pt x="392036" y="234810"/>
                </a:lnTo>
                <a:lnTo>
                  <a:pt x="392036" y="391718"/>
                </a:lnTo>
                <a:lnTo>
                  <a:pt x="56007" y="391718"/>
                </a:lnTo>
                <a:lnTo>
                  <a:pt x="56007" y="55956"/>
                </a:lnTo>
                <a:lnTo>
                  <a:pt x="392036" y="55956"/>
                </a:lnTo>
                <a:lnTo>
                  <a:pt x="392036" y="65544"/>
                </a:lnTo>
                <a:lnTo>
                  <a:pt x="438518" y="24841"/>
                </a:lnTo>
                <a:lnTo>
                  <a:pt x="429742" y="14643"/>
                </a:lnTo>
                <a:lnTo>
                  <a:pt x="418782" y="6807"/>
                </a:lnTo>
                <a:lnTo>
                  <a:pt x="406069" y="1778"/>
                </a:lnTo>
                <a:lnTo>
                  <a:pt x="392036" y="0"/>
                </a:lnTo>
                <a:lnTo>
                  <a:pt x="56007" y="0"/>
                </a:lnTo>
                <a:lnTo>
                  <a:pt x="34201" y="4394"/>
                </a:lnTo>
                <a:lnTo>
                  <a:pt x="16395" y="16395"/>
                </a:lnTo>
                <a:lnTo>
                  <a:pt x="4394" y="34175"/>
                </a:lnTo>
                <a:lnTo>
                  <a:pt x="0" y="55956"/>
                </a:lnTo>
                <a:lnTo>
                  <a:pt x="0" y="391718"/>
                </a:lnTo>
                <a:lnTo>
                  <a:pt x="4394" y="413499"/>
                </a:lnTo>
                <a:lnTo>
                  <a:pt x="16395" y="431279"/>
                </a:lnTo>
                <a:lnTo>
                  <a:pt x="34201" y="443280"/>
                </a:lnTo>
                <a:lnTo>
                  <a:pt x="56007" y="447675"/>
                </a:lnTo>
                <a:lnTo>
                  <a:pt x="392036" y="447675"/>
                </a:lnTo>
                <a:lnTo>
                  <a:pt x="413829" y="443280"/>
                </a:lnTo>
                <a:lnTo>
                  <a:pt x="431634" y="431279"/>
                </a:lnTo>
                <a:lnTo>
                  <a:pt x="443636" y="413499"/>
                </a:lnTo>
                <a:lnTo>
                  <a:pt x="448043" y="391718"/>
                </a:lnTo>
                <a:lnTo>
                  <a:pt x="448043" y="185648"/>
                </a:lnTo>
                <a:close/>
              </a:path>
              <a:path w="483869" h="447675">
                <a:moveTo>
                  <a:pt x="483476" y="121424"/>
                </a:moveTo>
                <a:lnTo>
                  <a:pt x="432549" y="63525"/>
                </a:lnTo>
                <a:lnTo>
                  <a:pt x="224256" y="246392"/>
                </a:lnTo>
                <a:lnTo>
                  <a:pt x="151612" y="163804"/>
                </a:lnTo>
                <a:lnTo>
                  <a:pt x="94513" y="213918"/>
                </a:lnTo>
                <a:lnTo>
                  <a:pt x="167170" y="296506"/>
                </a:lnTo>
                <a:lnTo>
                  <a:pt x="218071" y="354406"/>
                </a:lnTo>
                <a:lnTo>
                  <a:pt x="483476" y="121424"/>
                </a:lnTo>
                <a:close/>
              </a:path>
            </a:pathLst>
          </a:custGeom>
          <a:solidFill>
            <a:srgbClr val="2929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86957" y="81963"/>
            <a:ext cx="12876530" cy="1553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b="1" spc="695" dirty="0">
                <a:solidFill>
                  <a:srgbClr val="292926"/>
                </a:solidFill>
                <a:latin typeface="Tahoma"/>
                <a:cs typeface="Tahoma"/>
              </a:rPr>
              <a:t>What</a:t>
            </a:r>
            <a:r>
              <a:rPr sz="10000" b="1" spc="-40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590" dirty="0">
                <a:solidFill>
                  <a:srgbClr val="292926"/>
                </a:solidFill>
                <a:latin typeface="Tahoma"/>
                <a:cs typeface="Tahoma"/>
              </a:rPr>
              <a:t>we</a:t>
            </a:r>
            <a:r>
              <a:rPr sz="10000" b="1" spc="-35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300" dirty="0">
                <a:solidFill>
                  <a:srgbClr val="292926"/>
                </a:solidFill>
                <a:latin typeface="Tahoma"/>
                <a:cs typeface="Tahoma"/>
              </a:rPr>
              <a:t>are</a:t>
            </a:r>
            <a:r>
              <a:rPr sz="10000" b="1" spc="-40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465" dirty="0">
                <a:solidFill>
                  <a:srgbClr val="292926"/>
                </a:solidFill>
                <a:latin typeface="Tahoma"/>
                <a:cs typeface="Tahoma"/>
              </a:rPr>
              <a:t>using</a:t>
            </a:r>
            <a:endParaRPr sz="100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0"/>
            <a:ext cx="1313180" cy="2831465"/>
            <a:chOff x="0" y="0"/>
            <a:chExt cx="1313180" cy="2831465"/>
          </a:xfrm>
        </p:grpSpPr>
        <p:sp>
          <p:nvSpPr>
            <p:cNvPr id="7" name="object 7"/>
            <p:cNvSpPr/>
            <p:nvPr/>
          </p:nvSpPr>
          <p:spPr>
            <a:xfrm>
              <a:off x="0" y="220014"/>
              <a:ext cx="816610" cy="2611755"/>
            </a:xfrm>
            <a:custGeom>
              <a:avLst/>
              <a:gdLst/>
              <a:ahLst/>
              <a:cxnLst/>
              <a:rect l="l" t="t" r="r" b="b"/>
              <a:pathLst>
                <a:path w="816610" h="2611755">
                  <a:moveTo>
                    <a:pt x="177457" y="97688"/>
                  </a:moveTo>
                  <a:lnTo>
                    <a:pt x="143649" y="75336"/>
                  </a:lnTo>
                  <a:lnTo>
                    <a:pt x="110324" y="54673"/>
                  </a:lnTo>
                  <a:lnTo>
                    <a:pt x="65608" y="28790"/>
                  </a:lnTo>
                  <a:lnTo>
                    <a:pt x="29375" y="9309"/>
                  </a:lnTo>
                  <a:lnTo>
                    <a:pt x="11112" y="0"/>
                  </a:lnTo>
                  <a:lnTo>
                    <a:pt x="0" y="11112"/>
                  </a:lnTo>
                  <a:lnTo>
                    <a:pt x="0" y="275221"/>
                  </a:lnTo>
                  <a:lnTo>
                    <a:pt x="177457" y="97688"/>
                  </a:lnTo>
                  <a:close/>
                </a:path>
                <a:path w="816610" h="2611755">
                  <a:moveTo>
                    <a:pt x="371576" y="255727"/>
                  </a:moveTo>
                  <a:lnTo>
                    <a:pt x="366280" y="250596"/>
                  </a:lnTo>
                  <a:lnTo>
                    <a:pt x="360807" y="245656"/>
                  </a:lnTo>
                  <a:lnTo>
                    <a:pt x="355511" y="240639"/>
                  </a:lnTo>
                  <a:lnTo>
                    <a:pt x="324713" y="212496"/>
                  </a:lnTo>
                  <a:lnTo>
                    <a:pt x="293357" y="185381"/>
                  </a:lnTo>
                  <a:lnTo>
                    <a:pt x="261429" y="159308"/>
                  </a:lnTo>
                  <a:lnTo>
                    <a:pt x="228917" y="134302"/>
                  </a:lnTo>
                  <a:lnTo>
                    <a:pt x="0" y="363207"/>
                  </a:lnTo>
                  <a:lnTo>
                    <a:pt x="0" y="627278"/>
                  </a:lnTo>
                  <a:lnTo>
                    <a:pt x="118402" y="508876"/>
                  </a:lnTo>
                  <a:lnTo>
                    <a:pt x="371576" y="255727"/>
                  </a:lnTo>
                  <a:close/>
                </a:path>
                <a:path w="816610" h="2611755">
                  <a:moveTo>
                    <a:pt x="535698" y="443674"/>
                  </a:moveTo>
                  <a:lnTo>
                    <a:pt x="510616" y="410591"/>
                  </a:lnTo>
                  <a:lnTo>
                    <a:pt x="483323" y="376567"/>
                  </a:lnTo>
                  <a:lnTo>
                    <a:pt x="452183" y="340131"/>
                  </a:lnTo>
                  <a:lnTo>
                    <a:pt x="415505" y="299897"/>
                  </a:lnTo>
                  <a:lnTo>
                    <a:pt x="0" y="715314"/>
                  </a:lnTo>
                  <a:lnTo>
                    <a:pt x="0" y="979398"/>
                  </a:lnTo>
                  <a:lnTo>
                    <a:pt x="535698" y="443674"/>
                  </a:lnTo>
                  <a:close/>
                </a:path>
                <a:path w="816610" h="2611755">
                  <a:moveTo>
                    <a:pt x="668324" y="663232"/>
                  </a:moveTo>
                  <a:lnTo>
                    <a:pt x="643648" y="615048"/>
                  </a:lnTo>
                  <a:lnTo>
                    <a:pt x="617054" y="567664"/>
                  </a:lnTo>
                  <a:lnTo>
                    <a:pt x="591832" y="526161"/>
                  </a:lnTo>
                  <a:lnTo>
                    <a:pt x="571919" y="495490"/>
                  </a:lnTo>
                  <a:lnTo>
                    <a:pt x="131191" y="936294"/>
                  </a:lnTo>
                  <a:lnTo>
                    <a:pt x="0" y="1067498"/>
                  </a:lnTo>
                  <a:lnTo>
                    <a:pt x="0" y="1331595"/>
                  </a:lnTo>
                  <a:lnTo>
                    <a:pt x="395312" y="936294"/>
                  </a:lnTo>
                  <a:lnTo>
                    <a:pt x="668324" y="663232"/>
                  </a:lnTo>
                  <a:close/>
                </a:path>
                <a:path w="816610" h="2611755">
                  <a:moveTo>
                    <a:pt x="755078" y="1720850"/>
                  </a:moveTo>
                  <a:lnTo>
                    <a:pt x="0" y="2475928"/>
                  </a:lnTo>
                  <a:lnTo>
                    <a:pt x="0" y="2611437"/>
                  </a:lnTo>
                  <a:lnTo>
                    <a:pt x="41211" y="2590482"/>
                  </a:lnTo>
                  <a:lnTo>
                    <a:pt x="86194" y="2565781"/>
                  </a:lnTo>
                  <a:lnTo>
                    <a:pt x="148793" y="2527566"/>
                  </a:lnTo>
                  <a:lnTo>
                    <a:pt x="195668" y="2495969"/>
                  </a:lnTo>
                  <a:lnTo>
                    <a:pt x="241554" y="2462365"/>
                  </a:lnTo>
                  <a:lnTo>
                    <a:pt x="286410" y="2426728"/>
                  </a:lnTo>
                  <a:lnTo>
                    <a:pt x="321475" y="2396794"/>
                  </a:lnTo>
                  <a:lnTo>
                    <a:pt x="355790" y="2365527"/>
                  </a:lnTo>
                  <a:lnTo>
                    <a:pt x="389407" y="2333015"/>
                  </a:lnTo>
                  <a:lnTo>
                    <a:pt x="427215" y="2293797"/>
                  </a:lnTo>
                  <a:lnTo>
                    <a:pt x="463283" y="2253513"/>
                  </a:lnTo>
                  <a:lnTo>
                    <a:pt x="497586" y="2212238"/>
                  </a:lnTo>
                  <a:lnTo>
                    <a:pt x="530148" y="2170011"/>
                  </a:lnTo>
                  <a:lnTo>
                    <a:pt x="560959" y="2126881"/>
                  </a:lnTo>
                  <a:lnTo>
                    <a:pt x="590029" y="2082888"/>
                  </a:lnTo>
                  <a:lnTo>
                    <a:pt x="614997" y="2041829"/>
                  </a:lnTo>
                  <a:lnTo>
                    <a:pt x="646379" y="1985708"/>
                  </a:lnTo>
                  <a:lnTo>
                    <a:pt x="668261" y="1942807"/>
                  </a:lnTo>
                  <a:lnTo>
                    <a:pt x="688644" y="1899373"/>
                  </a:lnTo>
                  <a:lnTo>
                    <a:pt x="707517" y="1855419"/>
                  </a:lnTo>
                  <a:lnTo>
                    <a:pt x="724890" y="1810994"/>
                  </a:lnTo>
                  <a:lnTo>
                    <a:pt x="740740" y="1766125"/>
                  </a:lnTo>
                  <a:lnTo>
                    <a:pt x="755078" y="1720850"/>
                  </a:lnTo>
                  <a:close/>
                </a:path>
                <a:path w="816610" h="2611755">
                  <a:moveTo>
                    <a:pt x="764730" y="918933"/>
                  </a:moveTo>
                  <a:lnTo>
                    <a:pt x="762787" y="911872"/>
                  </a:lnTo>
                  <a:lnTo>
                    <a:pt x="760742" y="904722"/>
                  </a:lnTo>
                  <a:lnTo>
                    <a:pt x="757770" y="894499"/>
                  </a:lnTo>
                  <a:lnTo>
                    <a:pt x="755916" y="888377"/>
                  </a:lnTo>
                  <a:lnTo>
                    <a:pt x="752652" y="877443"/>
                  </a:lnTo>
                  <a:lnTo>
                    <a:pt x="740308" y="838593"/>
                  </a:lnTo>
                  <a:lnTo>
                    <a:pt x="725195" y="795807"/>
                  </a:lnTo>
                  <a:lnTo>
                    <a:pt x="706247" y="747395"/>
                  </a:lnTo>
                  <a:lnTo>
                    <a:pt x="696099" y="723417"/>
                  </a:lnTo>
                  <a:lnTo>
                    <a:pt x="0" y="1419555"/>
                  </a:lnTo>
                  <a:lnTo>
                    <a:pt x="0" y="1683677"/>
                  </a:lnTo>
                  <a:lnTo>
                    <a:pt x="764730" y="918933"/>
                  </a:lnTo>
                  <a:close/>
                </a:path>
                <a:path w="816610" h="2611755">
                  <a:moveTo>
                    <a:pt x="813676" y="1222095"/>
                  </a:moveTo>
                  <a:lnTo>
                    <a:pt x="810628" y="1178204"/>
                  </a:lnTo>
                  <a:lnTo>
                    <a:pt x="806246" y="1134503"/>
                  </a:lnTo>
                  <a:lnTo>
                    <a:pt x="800531" y="1090777"/>
                  </a:lnTo>
                  <a:lnTo>
                    <a:pt x="793521" y="1047292"/>
                  </a:lnTo>
                  <a:lnTo>
                    <a:pt x="785164" y="1003985"/>
                  </a:lnTo>
                  <a:lnTo>
                    <a:pt x="782104" y="989609"/>
                  </a:lnTo>
                  <a:lnTo>
                    <a:pt x="0" y="1771662"/>
                  </a:lnTo>
                  <a:lnTo>
                    <a:pt x="0" y="2035784"/>
                  </a:lnTo>
                  <a:lnTo>
                    <a:pt x="813676" y="1222095"/>
                  </a:lnTo>
                  <a:close/>
                </a:path>
                <a:path w="816610" h="2611755">
                  <a:moveTo>
                    <a:pt x="816000" y="1307820"/>
                  </a:moveTo>
                  <a:lnTo>
                    <a:pt x="0" y="2123833"/>
                  </a:lnTo>
                  <a:lnTo>
                    <a:pt x="0" y="2387879"/>
                  </a:lnTo>
                  <a:lnTo>
                    <a:pt x="784885" y="1602994"/>
                  </a:lnTo>
                  <a:lnTo>
                    <a:pt x="795286" y="1548168"/>
                  </a:lnTo>
                  <a:lnTo>
                    <a:pt x="805853" y="1474571"/>
                  </a:lnTo>
                  <a:lnTo>
                    <a:pt x="811352" y="1419123"/>
                  </a:lnTo>
                  <a:lnTo>
                    <a:pt x="814730" y="1363522"/>
                  </a:lnTo>
                  <a:lnTo>
                    <a:pt x="816000" y="1307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11"/>
              <a:ext cx="1313180" cy="1767205"/>
            </a:xfrm>
            <a:custGeom>
              <a:avLst/>
              <a:gdLst/>
              <a:ahLst/>
              <a:cxnLst/>
              <a:rect l="l" t="t" r="r" b="b"/>
              <a:pathLst>
                <a:path w="1313180" h="1767205">
                  <a:moveTo>
                    <a:pt x="231089" y="0"/>
                  </a:moveTo>
                  <a:lnTo>
                    <a:pt x="143040" y="0"/>
                  </a:lnTo>
                  <a:lnTo>
                    <a:pt x="0" y="143040"/>
                  </a:lnTo>
                  <a:lnTo>
                    <a:pt x="0" y="231089"/>
                  </a:lnTo>
                  <a:lnTo>
                    <a:pt x="231089" y="0"/>
                  </a:lnTo>
                  <a:close/>
                </a:path>
                <a:path w="1313180" h="1767205">
                  <a:moveTo>
                    <a:pt x="583234" y="0"/>
                  </a:moveTo>
                  <a:lnTo>
                    <a:pt x="495185" y="0"/>
                  </a:lnTo>
                  <a:lnTo>
                    <a:pt x="0" y="495185"/>
                  </a:lnTo>
                  <a:lnTo>
                    <a:pt x="0" y="583234"/>
                  </a:lnTo>
                  <a:lnTo>
                    <a:pt x="583234" y="0"/>
                  </a:lnTo>
                  <a:close/>
                </a:path>
                <a:path w="1313180" h="1767205">
                  <a:moveTo>
                    <a:pt x="935291" y="0"/>
                  </a:moveTo>
                  <a:lnTo>
                    <a:pt x="847344" y="0"/>
                  </a:lnTo>
                  <a:lnTo>
                    <a:pt x="0" y="847344"/>
                  </a:lnTo>
                  <a:lnTo>
                    <a:pt x="0" y="935291"/>
                  </a:lnTo>
                  <a:lnTo>
                    <a:pt x="935291" y="0"/>
                  </a:lnTo>
                  <a:close/>
                </a:path>
                <a:path w="1313180" h="1767205">
                  <a:moveTo>
                    <a:pt x="1166901" y="120573"/>
                  </a:moveTo>
                  <a:lnTo>
                    <a:pt x="1158786" y="106743"/>
                  </a:lnTo>
                  <a:lnTo>
                    <a:pt x="1150467" y="93065"/>
                  </a:lnTo>
                  <a:lnTo>
                    <a:pt x="1141971" y="79527"/>
                  </a:lnTo>
                  <a:lnTo>
                    <a:pt x="1133284" y="66103"/>
                  </a:lnTo>
                  <a:lnTo>
                    <a:pt x="0" y="1199426"/>
                  </a:lnTo>
                  <a:lnTo>
                    <a:pt x="0" y="1287475"/>
                  </a:lnTo>
                  <a:lnTo>
                    <a:pt x="1166901" y="120573"/>
                  </a:lnTo>
                  <a:close/>
                </a:path>
                <a:path w="1313180" h="1767205">
                  <a:moveTo>
                    <a:pt x="1264615" y="991158"/>
                  </a:moveTo>
                  <a:lnTo>
                    <a:pt x="537273" y="1718500"/>
                  </a:lnTo>
                  <a:lnTo>
                    <a:pt x="574052" y="1706499"/>
                  </a:lnTo>
                  <a:lnTo>
                    <a:pt x="610247" y="1693214"/>
                  </a:lnTo>
                  <a:lnTo>
                    <a:pt x="645820" y="1678711"/>
                  </a:lnTo>
                  <a:lnTo>
                    <a:pt x="680770" y="1663052"/>
                  </a:lnTo>
                  <a:lnTo>
                    <a:pt x="1209167" y="1134656"/>
                  </a:lnTo>
                  <a:lnTo>
                    <a:pt x="1224813" y="1099718"/>
                  </a:lnTo>
                  <a:lnTo>
                    <a:pt x="1239291" y="1064133"/>
                  </a:lnTo>
                  <a:lnTo>
                    <a:pt x="1252562" y="1027938"/>
                  </a:lnTo>
                  <a:lnTo>
                    <a:pt x="1264615" y="991158"/>
                  </a:lnTo>
                  <a:close/>
                </a:path>
                <a:path w="1313180" h="1767205">
                  <a:moveTo>
                    <a:pt x="1271397" y="368147"/>
                  </a:moveTo>
                  <a:lnTo>
                    <a:pt x="1266444" y="351307"/>
                  </a:lnTo>
                  <a:lnTo>
                    <a:pt x="1261249" y="334581"/>
                  </a:lnTo>
                  <a:lnTo>
                    <a:pt x="1255801" y="317969"/>
                  </a:lnTo>
                  <a:lnTo>
                    <a:pt x="1250124" y="301459"/>
                  </a:lnTo>
                  <a:lnTo>
                    <a:pt x="0" y="1551584"/>
                  </a:lnTo>
                  <a:lnTo>
                    <a:pt x="0" y="1639544"/>
                  </a:lnTo>
                  <a:lnTo>
                    <a:pt x="1271397" y="368147"/>
                  </a:lnTo>
                  <a:close/>
                </a:path>
                <a:path w="1313180" h="1767205">
                  <a:moveTo>
                    <a:pt x="1312913" y="668223"/>
                  </a:moveTo>
                  <a:lnTo>
                    <a:pt x="1312735" y="649376"/>
                  </a:lnTo>
                  <a:lnTo>
                    <a:pt x="1312240" y="630618"/>
                  </a:lnTo>
                  <a:lnTo>
                    <a:pt x="1311414" y="611936"/>
                  </a:lnTo>
                  <a:lnTo>
                    <a:pt x="1310309" y="593356"/>
                  </a:lnTo>
                  <a:lnTo>
                    <a:pt x="139471" y="1764195"/>
                  </a:lnTo>
                  <a:lnTo>
                    <a:pt x="158051" y="1765312"/>
                  </a:lnTo>
                  <a:lnTo>
                    <a:pt x="176733" y="1766125"/>
                  </a:lnTo>
                  <a:lnTo>
                    <a:pt x="195491" y="1766620"/>
                  </a:lnTo>
                  <a:lnTo>
                    <a:pt x="214337" y="1766798"/>
                  </a:lnTo>
                  <a:lnTo>
                    <a:pt x="217855" y="1766798"/>
                  </a:lnTo>
                  <a:lnTo>
                    <a:pt x="225018" y="1766608"/>
                  </a:lnTo>
                  <a:lnTo>
                    <a:pt x="1312722" y="678903"/>
                  </a:lnTo>
                  <a:lnTo>
                    <a:pt x="1312913" y="671842"/>
                  </a:lnTo>
                  <a:lnTo>
                    <a:pt x="1312913" y="668223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045847" y="2197315"/>
            <a:ext cx="1242695" cy="2338070"/>
            <a:chOff x="17045847" y="2197315"/>
            <a:chExt cx="1242695" cy="2338070"/>
          </a:xfrm>
        </p:grpSpPr>
        <p:sp>
          <p:nvSpPr>
            <p:cNvPr id="10" name="object 10"/>
            <p:cNvSpPr/>
            <p:nvPr/>
          </p:nvSpPr>
          <p:spPr>
            <a:xfrm>
              <a:off x="17895596" y="2434754"/>
              <a:ext cx="392430" cy="523875"/>
            </a:xfrm>
            <a:custGeom>
              <a:avLst/>
              <a:gdLst/>
              <a:ahLst/>
              <a:cxnLst/>
              <a:rect l="l" t="t" r="r" b="b"/>
              <a:pathLst>
                <a:path w="392430" h="523875">
                  <a:moveTo>
                    <a:pt x="392391" y="253974"/>
                  </a:moveTo>
                  <a:lnTo>
                    <a:pt x="51066" y="322707"/>
                  </a:lnTo>
                  <a:lnTo>
                    <a:pt x="41503" y="353047"/>
                  </a:lnTo>
                  <a:lnTo>
                    <a:pt x="38163" y="363956"/>
                  </a:lnTo>
                  <a:lnTo>
                    <a:pt x="26936" y="403136"/>
                  </a:lnTo>
                  <a:lnTo>
                    <a:pt x="15836" y="447141"/>
                  </a:lnTo>
                  <a:lnTo>
                    <a:pt x="4813" y="497941"/>
                  </a:lnTo>
                  <a:lnTo>
                    <a:pt x="0" y="523532"/>
                  </a:lnTo>
                  <a:lnTo>
                    <a:pt x="392391" y="444500"/>
                  </a:lnTo>
                  <a:lnTo>
                    <a:pt x="392391" y="253974"/>
                  </a:lnTo>
                  <a:close/>
                </a:path>
                <a:path w="392430" h="523875">
                  <a:moveTo>
                    <a:pt x="392391" y="0"/>
                  </a:moveTo>
                  <a:lnTo>
                    <a:pt x="178130" y="43154"/>
                  </a:lnTo>
                  <a:lnTo>
                    <a:pt x="156387" y="81381"/>
                  </a:lnTo>
                  <a:lnTo>
                    <a:pt x="135839" y="120205"/>
                  </a:lnTo>
                  <a:lnTo>
                    <a:pt x="116395" y="159791"/>
                  </a:lnTo>
                  <a:lnTo>
                    <a:pt x="98145" y="199872"/>
                  </a:lnTo>
                  <a:lnTo>
                    <a:pt x="81140" y="240576"/>
                  </a:lnTo>
                  <a:lnTo>
                    <a:pt x="75730" y="254228"/>
                  </a:lnTo>
                  <a:lnTo>
                    <a:pt x="323608" y="204317"/>
                  </a:lnTo>
                  <a:lnTo>
                    <a:pt x="392391" y="190487"/>
                  </a:lnTo>
                  <a:lnTo>
                    <a:pt x="39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19259" y="2197315"/>
              <a:ext cx="168740" cy="20790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872838" y="2942665"/>
              <a:ext cx="415290" cy="765175"/>
            </a:xfrm>
            <a:custGeom>
              <a:avLst/>
              <a:gdLst/>
              <a:ahLst/>
              <a:cxnLst/>
              <a:rect l="l" t="t" r="r" b="b"/>
              <a:pathLst>
                <a:path w="415290" h="765175">
                  <a:moveTo>
                    <a:pt x="415150" y="508050"/>
                  </a:moveTo>
                  <a:lnTo>
                    <a:pt x="385089" y="514096"/>
                  </a:lnTo>
                  <a:lnTo>
                    <a:pt x="34112" y="584758"/>
                  </a:lnTo>
                  <a:lnTo>
                    <a:pt x="35674" y="591972"/>
                  </a:lnTo>
                  <a:lnTo>
                    <a:pt x="37503" y="599109"/>
                  </a:lnTo>
                  <a:lnTo>
                    <a:pt x="39128" y="606221"/>
                  </a:lnTo>
                  <a:lnTo>
                    <a:pt x="49199" y="646696"/>
                  </a:lnTo>
                  <a:lnTo>
                    <a:pt x="60299" y="686638"/>
                  </a:lnTo>
                  <a:lnTo>
                    <a:pt x="72453" y="726033"/>
                  </a:lnTo>
                  <a:lnTo>
                    <a:pt x="85686" y="764857"/>
                  </a:lnTo>
                  <a:lnTo>
                    <a:pt x="415150" y="698512"/>
                  </a:lnTo>
                  <a:lnTo>
                    <a:pt x="415150" y="508050"/>
                  </a:lnTo>
                  <a:close/>
                </a:path>
                <a:path w="415290" h="765175">
                  <a:moveTo>
                    <a:pt x="415150" y="254063"/>
                  </a:moveTo>
                  <a:lnTo>
                    <a:pt x="1473" y="337388"/>
                  </a:lnTo>
                  <a:lnTo>
                    <a:pt x="2184" y="351193"/>
                  </a:lnTo>
                  <a:lnTo>
                    <a:pt x="3060" y="364998"/>
                  </a:lnTo>
                  <a:lnTo>
                    <a:pt x="6451" y="407466"/>
                  </a:lnTo>
                  <a:lnTo>
                    <a:pt x="11341" y="451904"/>
                  </a:lnTo>
                  <a:lnTo>
                    <a:pt x="18961" y="505739"/>
                  </a:lnTo>
                  <a:lnTo>
                    <a:pt x="21971" y="523659"/>
                  </a:lnTo>
                  <a:lnTo>
                    <a:pt x="415150" y="444538"/>
                  </a:lnTo>
                  <a:lnTo>
                    <a:pt x="415150" y="254063"/>
                  </a:lnTo>
                  <a:close/>
                </a:path>
                <a:path w="415290" h="765175">
                  <a:moveTo>
                    <a:pt x="415150" y="0"/>
                  </a:moveTo>
                  <a:lnTo>
                    <a:pt x="391096" y="4851"/>
                  </a:lnTo>
                  <a:lnTo>
                    <a:pt x="12573" y="81114"/>
                  </a:lnTo>
                  <a:lnTo>
                    <a:pt x="6438" y="134899"/>
                  </a:lnTo>
                  <a:lnTo>
                    <a:pt x="2362" y="189090"/>
                  </a:lnTo>
                  <a:lnTo>
                    <a:pt x="381" y="237604"/>
                  </a:lnTo>
                  <a:lnTo>
                    <a:pt x="0" y="274180"/>
                  </a:lnTo>
                  <a:lnTo>
                    <a:pt x="415150" y="190500"/>
                  </a:lnTo>
                  <a:lnTo>
                    <a:pt x="415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99781" y="3958731"/>
              <a:ext cx="188218" cy="20360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7981119" y="3704631"/>
              <a:ext cx="307340" cy="235585"/>
            </a:xfrm>
            <a:custGeom>
              <a:avLst/>
              <a:gdLst/>
              <a:ahLst/>
              <a:cxnLst/>
              <a:rect l="l" t="t" r="r" b="b"/>
              <a:pathLst>
                <a:path w="307340" h="235585">
                  <a:moveTo>
                    <a:pt x="306880" y="0"/>
                  </a:moveTo>
                  <a:lnTo>
                    <a:pt x="306880" y="190553"/>
                  </a:lnTo>
                  <a:lnTo>
                    <a:pt x="84451" y="235308"/>
                  </a:lnTo>
                  <a:lnTo>
                    <a:pt x="74397" y="217434"/>
                  </a:lnTo>
                  <a:lnTo>
                    <a:pt x="55015" y="181158"/>
                  </a:lnTo>
                  <a:lnTo>
                    <a:pt x="32100" y="134856"/>
                  </a:lnTo>
                  <a:lnTo>
                    <a:pt x="15784" y="99191"/>
                  </a:lnTo>
                  <a:lnTo>
                    <a:pt x="0" y="61865"/>
                  </a:lnTo>
                  <a:lnTo>
                    <a:pt x="30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060863" y="2625279"/>
              <a:ext cx="1227455" cy="1307465"/>
            </a:xfrm>
            <a:custGeom>
              <a:avLst/>
              <a:gdLst/>
              <a:ahLst/>
              <a:cxnLst/>
              <a:rect l="l" t="t" r="r" b="b"/>
              <a:pathLst>
                <a:path w="1227455" h="1307464">
                  <a:moveTo>
                    <a:pt x="1227124" y="1015885"/>
                  </a:moveTo>
                  <a:lnTo>
                    <a:pt x="68554" y="1249210"/>
                  </a:lnTo>
                  <a:lnTo>
                    <a:pt x="74752" y="1263904"/>
                  </a:lnTo>
                  <a:lnTo>
                    <a:pt x="81178" y="1278509"/>
                  </a:lnTo>
                  <a:lnTo>
                    <a:pt x="87807" y="1293025"/>
                  </a:lnTo>
                  <a:lnTo>
                    <a:pt x="94640" y="1307439"/>
                  </a:lnTo>
                  <a:lnTo>
                    <a:pt x="1227124" y="1079398"/>
                  </a:lnTo>
                  <a:lnTo>
                    <a:pt x="1227124" y="1015885"/>
                  </a:lnTo>
                  <a:close/>
                </a:path>
                <a:path w="1227455" h="1307464">
                  <a:moveTo>
                    <a:pt x="1227124" y="761936"/>
                  </a:moveTo>
                  <a:lnTo>
                    <a:pt x="0" y="1009078"/>
                  </a:lnTo>
                  <a:lnTo>
                    <a:pt x="2628" y="1024394"/>
                  </a:lnTo>
                  <a:lnTo>
                    <a:pt x="5473" y="1039698"/>
                  </a:lnTo>
                  <a:lnTo>
                    <a:pt x="8534" y="1054950"/>
                  </a:lnTo>
                  <a:lnTo>
                    <a:pt x="11811" y="1070152"/>
                  </a:lnTo>
                  <a:lnTo>
                    <a:pt x="1227124" y="825385"/>
                  </a:lnTo>
                  <a:lnTo>
                    <a:pt x="1227124" y="761936"/>
                  </a:lnTo>
                  <a:close/>
                </a:path>
                <a:path w="1227455" h="1307464">
                  <a:moveTo>
                    <a:pt x="1227124" y="253961"/>
                  </a:moveTo>
                  <a:lnTo>
                    <a:pt x="37172" y="493610"/>
                  </a:lnTo>
                  <a:lnTo>
                    <a:pt x="22377" y="544029"/>
                  </a:lnTo>
                  <a:lnTo>
                    <a:pt x="17957" y="560920"/>
                  </a:lnTo>
                  <a:lnTo>
                    <a:pt x="1227124" y="317411"/>
                  </a:lnTo>
                  <a:lnTo>
                    <a:pt x="1227124" y="253961"/>
                  </a:lnTo>
                  <a:close/>
                </a:path>
                <a:path w="1227455" h="1307464">
                  <a:moveTo>
                    <a:pt x="1227124" y="0"/>
                  </a:moveTo>
                  <a:lnTo>
                    <a:pt x="174777" y="211937"/>
                  </a:lnTo>
                  <a:lnTo>
                    <a:pt x="148450" y="252425"/>
                  </a:lnTo>
                  <a:lnTo>
                    <a:pt x="129438" y="284518"/>
                  </a:lnTo>
                  <a:lnTo>
                    <a:pt x="1227124" y="63449"/>
                  </a:lnTo>
                  <a:lnTo>
                    <a:pt x="1227124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271015" y="4212693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4" h="21589">
                  <a:moveTo>
                    <a:pt x="16984" y="0"/>
                  </a:moveTo>
                  <a:lnTo>
                    <a:pt x="16984" y="21036"/>
                  </a:lnTo>
                  <a:lnTo>
                    <a:pt x="15155" y="19189"/>
                  </a:lnTo>
                  <a:lnTo>
                    <a:pt x="0" y="3424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45839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27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48" y="2095423"/>
                  </a:lnTo>
                  <a:lnTo>
                    <a:pt x="1242148" y="2031923"/>
                  </a:lnTo>
                  <a:close/>
                </a:path>
                <a:path w="1242694" h="2164079">
                  <a:moveTo>
                    <a:pt x="1242148" y="1777885"/>
                  </a:moveTo>
                  <a:lnTo>
                    <a:pt x="416610" y="1944141"/>
                  </a:lnTo>
                  <a:lnTo>
                    <a:pt x="433209" y="1957006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48" y="1841398"/>
                  </a:lnTo>
                  <a:lnTo>
                    <a:pt x="1242148" y="1777885"/>
                  </a:lnTo>
                  <a:close/>
                </a:path>
                <a:path w="1242694" h="2164079">
                  <a:moveTo>
                    <a:pt x="1242148" y="1523923"/>
                  </a:moveTo>
                  <a:lnTo>
                    <a:pt x="211582" y="1731467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31"/>
                  </a:lnTo>
                  <a:lnTo>
                    <a:pt x="1242148" y="1587436"/>
                  </a:lnTo>
                  <a:lnTo>
                    <a:pt x="1242148" y="1523923"/>
                  </a:lnTo>
                  <a:close/>
                </a:path>
                <a:path w="1242694" h="2164079">
                  <a:moveTo>
                    <a:pt x="1242148" y="761949"/>
                  </a:moveTo>
                  <a:lnTo>
                    <a:pt x="2159" y="1011669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48" y="825461"/>
                  </a:lnTo>
                  <a:lnTo>
                    <a:pt x="1242148" y="761949"/>
                  </a:lnTo>
                  <a:close/>
                </a:path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907516" y="1996821"/>
            <a:ext cx="12489180" cy="2479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spc="70" dirty="0">
                <a:solidFill>
                  <a:srgbClr val="292926"/>
                </a:solidFill>
                <a:latin typeface="Lucida Sans Unicode"/>
                <a:cs typeface="Lucida Sans Unicode"/>
              </a:rPr>
              <a:t>With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75" dirty="0">
                <a:solidFill>
                  <a:srgbClr val="292926"/>
                </a:solidFill>
                <a:latin typeface="Lucida Sans Unicode"/>
                <a:cs typeface="Lucida Sans Unicode"/>
              </a:rPr>
              <a:t>the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80" dirty="0">
                <a:solidFill>
                  <a:srgbClr val="292926"/>
                </a:solidFill>
                <a:latin typeface="Lucida Sans Unicode"/>
                <a:cs typeface="Lucida Sans Unicode"/>
              </a:rPr>
              <a:t>Firebase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0" dirty="0">
                <a:solidFill>
                  <a:srgbClr val="292926"/>
                </a:solidFill>
                <a:latin typeface="Lucida Sans Unicode"/>
                <a:cs typeface="Lucida Sans Unicode"/>
              </a:rPr>
              <a:t>Realtime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14" dirty="0">
                <a:solidFill>
                  <a:srgbClr val="292926"/>
                </a:solidFill>
                <a:latin typeface="Lucida Sans Unicode"/>
                <a:cs typeface="Lucida Sans Unicode"/>
              </a:rPr>
              <a:t>Database,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85" dirty="0">
                <a:solidFill>
                  <a:srgbClr val="292926"/>
                </a:solidFill>
                <a:latin typeface="Lucida Sans Unicode"/>
                <a:cs typeface="Lucida Sans Unicode"/>
              </a:rPr>
              <a:t>we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65" dirty="0">
                <a:solidFill>
                  <a:srgbClr val="292926"/>
                </a:solidFill>
                <a:latin typeface="Lucida Sans Unicode"/>
                <a:cs typeface="Lucida Sans Unicode"/>
              </a:rPr>
              <a:t>are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5" dirty="0">
                <a:solidFill>
                  <a:srgbClr val="292926"/>
                </a:solidFill>
                <a:latin typeface="Lucida Sans Unicode"/>
                <a:cs typeface="Lucida Sans Unicode"/>
              </a:rPr>
              <a:t>also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using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50" dirty="0">
                <a:solidFill>
                  <a:srgbClr val="292926"/>
                </a:solidFill>
                <a:latin typeface="Lucida Sans Unicode"/>
                <a:cs typeface="Lucida Sans Unicode"/>
              </a:rPr>
              <a:t>SQL </a:t>
            </a:r>
            <a:r>
              <a:rPr sz="3300" spc="-103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store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35" dirty="0">
                <a:solidFill>
                  <a:srgbClr val="292926"/>
                </a:solidFill>
                <a:latin typeface="Lucida Sans Unicode"/>
                <a:cs typeface="Lucida Sans Unicode"/>
              </a:rPr>
              <a:t>valuable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5" dirty="0">
                <a:solidFill>
                  <a:srgbClr val="292926"/>
                </a:solidFill>
                <a:latin typeface="Lucida Sans Unicode"/>
                <a:cs typeface="Lucida Sans Unicode"/>
              </a:rPr>
              <a:t>user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14" dirty="0">
                <a:solidFill>
                  <a:srgbClr val="292926"/>
                </a:solidFill>
                <a:latin typeface="Lucida Sans Unicode"/>
                <a:cs typeface="Lucida Sans Unicode"/>
              </a:rPr>
              <a:t>data.</a:t>
            </a:r>
            <a:endParaRPr sz="3300">
              <a:latin typeface="Lucida Sans Unicode"/>
              <a:cs typeface="Lucida Sans Unicode"/>
            </a:endParaRPr>
          </a:p>
          <a:p>
            <a:pPr marL="12700" marR="678815">
              <a:lnSpc>
                <a:spcPct val="115500"/>
              </a:lnSpc>
              <a:spcBef>
                <a:spcPts val="1025"/>
              </a:spcBef>
            </a:pPr>
            <a:r>
              <a:rPr sz="3300" spc="-40" dirty="0">
                <a:solidFill>
                  <a:srgbClr val="292926"/>
                </a:solidFill>
                <a:latin typeface="Lucida Sans Unicode"/>
                <a:cs typeface="Lucida Sans Unicode"/>
              </a:rPr>
              <a:t>In </a:t>
            </a:r>
            <a:r>
              <a:rPr sz="3300" spc="40" dirty="0">
                <a:solidFill>
                  <a:srgbClr val="292926"/>
                </a:solidFill>
                <a:latin typeface="Lucida Sans Unicode"/>
                <a:cs typeface="Lucida Sans Unicode"/>
              </a:rPr>
              <a:t>order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 </a:t>
            </a:r>
            <a:r>
              <a:rPr sz="3300" spc="80" dirty="0">
                <a:solidFill>
                  <a:srgbClr val="292926"/>
                </a:solidFill>
                <a:latin typeface="Lucida Sans Unicode"/>
                <a:cs typeface="Lucida Sans Unicode"/>
              </a:rPr>
              <a:t>keep </a:t>
            </a:r>
            <a:r>
              <a:rPr sz="3300" spc="229" dirty="0">
                <a:solidFill>
                  <a:srgbClr val="292926"/>
                </a:solidFill>
                <a:latin typeface="Lucida Sans Unicode"/>
                <a:cs typeface="Lucida Sans Unicode"/>
              </a:rPr>
              <a:t>data </a:t>
            </a:r>
            <a:r>
              <a:rPr sz="3300" spc="114" dirty="0">
                <a:solidFill>
                  <a:srgbClr val="292926"/>
                </a:solidFill>
                <a:latin typeface="Lucida Sans Unicode"/>
                <a:cs typeface="Lucida Sans Unicode"/>
              </a:rPr>
              <a:t>secure </a:t>
            </a:r>
            <a:r>
              <a:rPr sz="3300" spc="204" dirty="0">
                <a:solidFill>
                  <a:srgbClr val="292926"/>
                </a:solidFill>
                <a:latin typeface="Lucida Sans Unicode"/>
                <a:cs typeface="Lucida Sans Unicode"/>
              </a:rPr>
              <a:t>and </a:t>
            </a:r>
            <a:r>
              <a:rPr sz="3300" spc="70" dirty="0">
                <a:solidFill>
                  <a:srgbClr val="292926"/>
                </a:solidFill>
                <a:latin typeface="Lucida Sans Unicode"/>
                <a:cs typeface="Lucida Sans Unicode"/>
              </a:rPr>
              <a:t>allow </a:t>
            </a:r>
            <a:r>
              <a:rPr sz="3300" spc="45" dirty="0">
                <a:solidFill>
                  <a:srgbClr val="292926"/>
                </a:solidFill>
                <a:latin typeface="Lucida Sans Unicode"/>
                <a:cs typeface="Lucida Sans Unicode"/>
              </a:rPr>
              <a:t>user </a:t>
            </a:r>
            <a:r>
              <a:rPr sz="3300" spc="5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60" dirty="0">
                <a:solidFill>
                  <a:srgbClr val="292926"/>
                </a:solidFill>
                <a:latin typeface="Lucida Sans Unicode"/>
                <a:cs typeface="Lucida Sans Unicode"/>
              </a:rPr>
              <a:t>authentication,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85" dirty="0">
                <a:solidFill>
                  <a:srgbClr val="292926"/>
                </a:solidFill>
                <a:latin typeface="Lucida Sans Unicode"/>
                <a:cs typeface="Lucida Sans Unicode"/>
              </a:rPr>
              <a:t>we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65" dirty="0">
                <a:solidFill>
                  <a:srgbClr val="292926"/>
                </a:solidFill>
                <a:latin typeface="Lucida Sans Unicode"/>
                <a:cs typeface="Lucida Sans Unicode"/>
              </a:rPr>
              <a:t>are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using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75" dirty="0">
                <a:solidFill>
                  <a:srgbClr val="292926"/>
                </a:solidFill>
                <a:latin typeface="Lucida Sans Unicode"/>
                <a:cs typeface="Lucida Sans Unicode"/>
              </a:rPr>
              <a:t>firebase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0" dirty="0">
                <a:solidFill>
                  <a:srgbClr val="292926"/>
                </a:solidFill>
                <a:latin typeface="Lucida Sans Unicode"/>
                <a:cs typeface="Lucida Sans Unicode"/>
              </a:rPr>
              <a:t>authentication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114" dirty="0">
                <a:solidFill>
                  <a:srgbClr val="292926"/>
                </a:solidFill>
                <a:latin typeface="Lucida Sans Unicode"/>
                <a:cs typeface="Lucida Sans Unicode"/>
              </a:rPr>
              <a:t>API.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2406" y="81963"/>
            <a:ext cx="11515725" cy="1553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b="1" spc="470" dirty="0">
                <a:solidFill>
                  <a:srgbClr val="292926"/>
                </a:solidFill>
                <a:latin typeface="Tahoma"/>
                <a:cs typeface="Tahoma"/>
              </a:rPr>
              <a:t>Application</a:t>
            </a:r>
            <a:r>
              <a:rPr sz="10000" b="1" spc="-80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480" dirty="0">
                <a:solidFill>
                  <a:srgbClr val="292926"/>
                </a:solidFill>
                <a:latin typeface="Tahoma"/>
                <a:cs typeface="Tahoma"/>
              </a:rPr>
              <a:t>Flow</a:t>
            </a:r>
            <a:endParaRPr sz="100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"/>
            <a:ext cx="1313180" cy="2831465"/>
            <a:chOff x="0" y="3"/>
            <a:chExt cx="1313180" cy="2831465"/>
          </a:xfrm>
        </p:grpSpPr>
        <p:sp>
          <p:nvSpPr>
            <p:cNvPr id="4" name="object 4"/>
            <p:cNvSpPr/>
            <p:nvPr/>
          </p:nvSpPr>
          <p:spPr>
            <a:xfrm>
              <a:off x="0" y="220014"/>
              <a:ext cx="816610" cy="2611755"/>
            </a:xfrm>
            <a:custGeom>
              <a:avLst/>
              <a:gdLst/>
              <a:ahLst/>
              <a:cxnLst/>
              <a:rect l="l" t="t" r="r" b="b"/>
              <a:pathLst>
                <a:path w="816610" h="2611755">
                  <a:moveTo>
                    <a:pt x="177457" y="97688"/>
                  </a:moveTo>
                  <a:lnTo>
                    <a:pt x="143649" y="75336"/>
                  </a:lnTo>
                  <a:lnTo>
                    <a:pt x="110324" y="54673"/>
                  </a:lnTo>
                  <a:lnTo>
                    <a:pt x="65608" y="28790"/>
                  </a:lnTo>
                  <a:lnTo>
                    <a:pt x="29375" y="9309"/>
                  </a:lnTo>
                  <a:lnTo>
                    <a:pt x="11112" y="0"/>
                  </a:lnTo>
                  <a:lnTo>
                    <a:pt x="0" y="11112"/>
                  </a:lnTo>
                  <a:lnTo>
                    <a:pt x="0" y="275221"/>
                  </a:lnTo>
                  <a:lnTo>
                    <a:pt x="177457" y="97688"/>
                  </a:lnTo>
                  <a:close/>
                </a:path>
                <a:path w="816610" h="2611755">
                  <a:moveTo>
                    <a:pt x="371576" y="255727"/>
                  </a:moveTo>
                  <a:lnTo>
                    <a:pt x="366280" y="250596"/>
                  </a:lnTo>
                  <a:lnTo>
                    <a:pt x="360807" y="245656"/>
                  </a:lnTo>
                  <a:lnTo>
                    <a:pt x="355511" y="240639"/>
                  </a:lnTo>
                  <a:lnTo>
                    <a:pt x="324713" y="212496"/>
                  </a:lnTo>
                  <a:lnTo>
                    <a:pt x="293357" y="185381"/>
                  </a:lnTo>
                  <a:lnTo>
                    <a:pt x="261429" y="159308"/>
                  </a:lnTo>
                  <a:lnTo>
                    <a:pt x="228917" y="134302"/>
                  </a:lnTo>
                  <a:lnTo>
                    <a:pt x="0" y="363207"/>
                  </a:lnTo>
                  <a:lnTo>
                    <a:pt x="0" y="627278"/>
                  </a:lnTo>
                  <a:lnTo>
                    <a:pt x="118402" y="508876"/>
                  </a:lnTo>
                  <a:lnTo>
                    <a:pt x="371576" y="255727"/>
                  </a:lnTo>
                  <a:close/>
                </a:path>
                <a:path w="816610" h="2611755">
                  <a:moveTo>
                    <a:pt x="535698" y="443674"/>
                  </a:moveTo>
                  <a:lnTo>
                    <a:pt x="510616" y="410591"/>
                  </a:lnTo>
                  <a:lnTo>
                    <a:pt x="483323" y="376567"/>
                  </a:lnTo>
                  <a:lnTo>
                    <a:pt x="452183" y="340131"/>
                  </a:lnTo>
                  <a:lnTo>
                    <a:pt x="415505" y="299897"/>
                  </a:lnTo>
                  <a:lnTo>
                    <a:pt x="0" y="715314"/>
                  </a:lnTo>
                  <a:lnTo>
                    <a:pt x="0" y="979398"/>
                  </a:lnTo>
                  <a:lnTo>
                    <a:pt x="535698" y="443674"/>
                  </a:lnTo>
                  <a:close/>
                </a:path>
                <a:path w="816610" h="2611755">
                  <a:moveTo>
                    <a:pt x="668324" y="663232"/>
                  </a:moveTo>
                  <a:lnTo>
                    <a:pt x="643648" y="615048"/>
                  </a:lnTo>
                  <a:lnTo>
                    <a:pt x="617054" y="567664"/>
                  </a:lnTo>
                  <a:lnTo>
                    <a:pt x="591832" y="526161"/>
                  </a:lnTo>
                  <a:lnTo>
                    <a:pt x="571919" y="495490"/>
                  </a:lnTo>
                  <a:lnTo>
                    <a:pt x="131191" y="936294"/>
                  </a:lnTo>
                  <a:lnTo>
                    <a:pt x="0" y="1067498"/>
                  </a:lnTo>
                  <a:lnTo>
                    <a:pt x="0" y="1331595"/>
                  </a:lnTo>
                  <a:lnTo>
                    <a:pt x="395312" y="936294"/>
                  </a:lnTo>
                  <a:lnTo>
                    <a:pt x="668324" y="663232"/>
                  </a:lnTo>
                  <a:close/>
                </a:path>
                <a:path w="816610" h="2611755">
                  <a:moveTo>
                    <a:pt x="755078" y="1720850"/>
                  </a:moveTo>
                  <a:lnTo>
                    <a:pt x="0" y="2475928"/>
                  </a:lnTo>
                  <a:lnTo>
                    <a:pt x="0" y="2611437"/>
                  </a:lnTo>
                  <a:lnTo>
                    <a:pt x="41211" y="2590482"/>
                  </a:lnTo>
                  <a:lnTo>
                    <a:pt x="86194" y="2565781"/>
                  </a:lnTo>
                  <a:lnTo>
                    <a:pt x="148793" y="2527566"/>
                  </a:lnTo>
                  <a:lnTo>
                    <a:pt x="195668" y="2495969"/>
                  </a:lnTo>
                  <a:lnTo>
                    <a:pt x="241554" y="2462365"/>
                  </a:lnTo>
                  <a:lnTo>
                    <a:pt x="286410" y="2426728"/>
                  </a:lnTo>
                  <a:lnTo>
                    <a:pt x="321475" y="2396794"/>
                  </a:lnTo>
                  <a:lnTo>
                    <a:pt x="355790" y="2365527"/>
                  </a:lnTo>
                  <a:lnTo>
                    <a:pt x="389407" y="2333015"/>
                  </a:lnTo>
                  <a:lnTo>
                    <a:pt x="427215" y="2293797"/>
                  </a:lnTo>
                  <a:lnTo>
                    <a:pt x="463283" y="2253513"/>
                  </a:lnTo>
                  <a:lnTo>
                    <a:pt x="497586" y="2212238"/>
                  </a:lnTo>
                  <a:lnTo>
                    <a:pt x="530148" y="2170011"/>
                  </a:lnTo>
                  <a:lnTo>
                    <a:pt x="560959" y="2126881"/>
                  </a:lnTo>
                  <a:lnTo>
                    <a:pt x="590029" y="2082888"/>
                  </a:lnTo>
                  <a:lnTo>
                    <a:pt x="614997" y="2041829"/>
                  </a:lnTo>
                  <a:lnTo>
                    <a:pt x="646379" y="1985708"/>
                  </a:lnTo>
                  <a:lnTo>
                    <a:pt x="668261" y="1942807"/>
                  </a:lnTo>
                  <a:lnTo>
                    <a:pt x="688644" y="1899373"/>
                  </a:lnTo>
                  <a:lnTo>
                    <a:pt x="707517" y="1855419"/>
                  </a:lnTo>
                  <a:lnTo>
                    <a:pt x="724890" y="1810994"/>
                  </a:lnTo>
                  <a:lnTo>
                    <a:pt x="740740" y="1766125"/>
                  </a:lnTo>
                  <a:lnTo>
                    <a:pt x="755078" y="1720850"/>
                  </a:lnTo>
                  <a:close/>
                </a:path>
                <a:path w="816610" h="2611755">
                  <a:moveTo>
                    <a:pt x="764730" y="918933"/>
                  </a:moveTo>
                  <a:lnTo>
                    <a:pt x="762787" y="911872"/>
                  </a:lnTo>
                  <a:lnTo>
                    <a:pt x="760742" y="904722"/>
                  </a:lnTo>
                  <a:lnTo>
                    <a:pt x="757770" y="894499"/>
                  </a:lnTo>
                  <a:lnTo>
                    <a:pt x="755916" y="888377"/>
                  </a:lnTo>
                  <a:lnTo>
                    <a:pt x="752652" y="877443"/>
                  </a:lnTo>
                  <a:lnTo>
                    <a:pt x="740308" y="838593"/>
                  </a:lnTo>
                  <a:lnTo>
                    <a:pt x="725195" y="795807"/>
                  </a:lnTo>
                  <a:lnTo>
                    <a:pt x="706247" y="747395"/>
                  </a:lnTo>
                  <a:lnTo>
                    <a:pt x="696099" y="723417"/>
                  </a:lnTo>
                  <a:lnTo>
                    <a:pt x="0" y="1419555"/>
                  </a:lnTo>
                  <a:lnTo>
                    <a:pt x="0" y="1683677"/>
                  </a:lnTo>
                  <a:lnTo>
                    <a:pt x="764730" y="918933"/>
                  </a:lnTo>
                  <a:close/>
                </a:path>
                <a:path w="816610" h="2611755">
                  <a:moveTo>
                    <a:pt x="813676" y="1222095"/>
                  </a:moveTo>
                  <a:lnTo>
                    <a:pt x="810628" y="1178204"/>
                  </a:lnTo>
                  <a:lnTo>
                    <a:pt x="806246" y="1134503"/>
                  </a:lnTo>
                  <a:lnTo>
                    <a:pt x="800531" y="1090777"/>
                  </a:lnTo>
                  <a:lnTo>
                    <a:pt x="793521" y="1047292"/>
                  </a:lnTo>
                  <a:lnTo>
                    <a:pt x="785164" y="1003985"/>
                  </a:lnTo>
                  <a:lnTo>
                    <a:pt x="782104" y="989609"/>
                  </a:lnTo>
                  <a:lnTo>
                    <a:pt x="0" y="1771662"/>
                  </a:lnTo>
                  <a:lnTo>
                    <a:pt x="0" y="2035784"/>
                  </a:lnTo>
                  <a:lnTo>
                    <a:pt x="813676" y="1222095"/>
                  </a:lnTo>
                  <a:close/>
                </a:path>
                <a:path w="816610" h="2611755">
                  <a:moveTo>
                    <a:pt x="816000" y="1307820"/>
                  </a:moveTo>
                  <a:lnTo>
                    <a:pt x="0" y="2123833"/>
                  </a:lnTo>
                  <a:lnTo>
                    <a:pt x="0" y="2387879"/>
                  </a:lnTo>
                  <a:lnTo>
                    <a:pt x="784885" y="1602994"/>
                  </a:lnTo>
                  <a:lnTo>
                    <a:pt x="795286" y="1548168"/>
                  </a:lnTo>
                  <a:lnTo>
                    <a:pt x="805853" y="1474571"/>
                  </a:lnTo>
                  <a:lnTo>
                    <a:pt x="811352" y="1419123"/>
                  </a:lnTo>
                  <a:lnTo>
                    <a:pt x="814730" y="1363522"/>
                  </a:lnTo>
                  <a:lnTo>
                    <a:pt x="816000" y="130782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313180" cy="1767205"/>
            </a:xfrm>
            <a:custGeom>
              <a:avLst/>
              <a:gdLst/>
              <a:ahLst/>
              <a:cxnLst/>
              <a:rect l="l" t="t" r="r" b="b"/>
              <a:pathLst>
                <a:path w="1313180" h="1767205">
                  <a:moveTo>
                    <a:pt x="231089" y="0"/>
                  </a:moveTo>
                  <a:lnTo>
                    <a:pt x="143040" y="0"/>
                  </a:lnTo>
                  <a:lnTo>
                    <a:pt x="0" y="143040"/>
                  </a:lnTo>
                  <a:lnTo>
                    <a:pt x="0" y="231089"/>
                  </a:lnTo>
                  <a:lnTo>
                    <a:pt x="231089" y="0"/>
                  </a:lnTo>
                  <a:close/>
                </a:path>
                <a:path w="1313180" h="1767205">
                  <a:moveTo>
                    <a:pt x="583234" y="0"/>
                  </a:moveTo>
                  <a:lnTo>
                    <a:pt x="495185" y="0"/>
                  </a:lnTo>
                  <a:lnTo>
                    <a:pt x="0" y="495185"/>
                  </a:lnTo>
                  <a:lnTo>
                    <a:pt x="0" y="583234"/>
                  </a:lnTo>
                  <a:lnTo>
                    <a:pt x="583234" y="0"/>
                  </a:lnTo>
                  <a:close/>
                </a:path>
                <a:path w="1313180" h="1767205">
                  <a:moveTo>
                    <a:pt x="935291" y="0"/>
                  </a:moveTo>
                  <a:lnTo>
                    <a:pt x="847344" y="0"/>
                  </a:lnTo>
                  <a:lnTo>
                    <a:pt x="0" y="847344"/>
                  </a:lnTo>
                  <a:lnTo>
                    <a:pt x="0" y="935291"/>
                  </a:lnTo>
                  <a:lnTo>
                    <a:pt x="935291" y="0"/>
                  </a:lnTo>
                  <a:close/>
                </a:path>
                <a:path w="1313180" h="1767205">
                  <a:moveTo>
                    <a:pt x="1166901" y="120573"/>
                  </a:moveTo>
                  <a:lnTo>
                    <a:pt x="1158786" y="106743"/>
                  </a:lnTo>
                  <a:lnTo>
                    <a:pt x="1150467" y="93065"/>
                  </a:lnTo>
                  <a:lnTo>
                    <a:pt x="1141971" y="79527"/>
                  </a:lnTo>
                  <a:lnTo>
                    <a:pt x="1133284" y="66103"/>
                  </a:lnTo>
                  <a:lnTo>
                    <a:pt x="0" y="1199426"/>
                  </a:lnTo>
                  <a:lnTo>
                    <a:pt x="0" y="1287475"/>
                  </a:lnTo>
                  <a:lnTo>
                    <a:pt x="1166901" y="120573"/>
                  </a:lnTo>
                  <a:close/>
                </a:path>
                <a:path w="1313180" h="1767205">
                  <a:moveTo>
                    <a:pt x="1264615" y="991158"/>
                  </a:moveTo>
                  <a:lnTo>
                    <a:pt x="537273" y="1718500"/>
                  </a:lnTo>
                  <a:lnTo>
                    <a:pt x="574052" y="1706499"/>
                  </a:lnTo>
                  <a:lnTo>
                    <a:pt x="610247" y="1693214"/>
                  </a:lnTo>
                  <a:lnTo>
                    <a:pt x="645820" y="1678711"/>
                  </a:lnTo>
                  <a:lnTo>
                    <a:pt x="680770" y="1663052"/>
                  </a:lnTo>
                  <a:lnTo>
                    <a:pt x="1209167" y="1134656"/>
                  </a:lnTo>
                  <a:lnTo>
                    <a:pt x="1224813" y="1099718"/>
                  </a:lnTo>
                  <a:lnTo>
                    <a:pt x="1239291" y="1064133"/>
                  </a:lnTo>
                  <a:lnTo>
                    <a:pt x="1252562" y="1027938"/>
                  </a:lnTo>
                  <a:lnTo>
                    <a:pt x="1264615" y="991158"/>
                  </a:lnTo>
                  <a:close/>
                </a:path>
                <a:path w="1313180" h="1767205">
                  <a:moveTo>
                    <a:pt x="1271397" y="368147"/>
                  </a:moveTo>
                  <a:lnTo>
                    <a:pt x="1266444" y="351307"/>
                  </a:lnTo>
                  <a:lnTo>
                    <a:pt x="1261249" y="334581"/>
                  </a:lnTo>
                  <a:lnTo>
                    <a:pt x="1255801" y="317969"/>
                  </a:lnTo>
                  <a:lnTo>
                    <a:pt x="1250124" y="301459"/>
                  </a:lnTo>
                  <a:lnTo>
                    <a:pt x="0" y="1551584"/>
                  </a:lnTo>
                  <a:lnTo>
                    <a:pt x="0" y="1639544"/>
                  </a:lnTo>
                  <a:lnTo>
                    <a:pt x="1271397" y="368147"/>
                  </a:lnTo>
                  <a:close/>
                </a:path>
                <a:path w="1313180" h="1767205">
                  <a:moveTo>
                    <a:pt x="1312913" y="668223"/>
                  </a:moveTo>
                  <a:lnTo>
                    <a:pt x="1312735" y="649376"/>
                  </a:lnTo>
                  <a:lnTo>
                    <a:pt x="1312240" y="630618"/>
                  </a:lnTo>
                  <a:lnTo>
                    <a:pt x="1311414" y="611936"/>
                  </a:lnTo>
                  <a:lnTo>
                    <a:pt x="1310309" y="593356"/>
                  </a:lnTo>
                  <a:lnTo>
                    <a:pt x="139471" y="1764195"/>
                  </a:lnTo>
                  <a:lnTo>
                    <a:pt x="158051" y="1765312"/>
                  </a:lnTo>
                  <a:lnTo>
                    <a:pt x="176733" y="1766125"/>
                  </a:lnTo>
                  <a:lnTo>
                    <a:pt x="195491" y="1766620"/>
                  </a:lnTo>
                  <a:lnTo>
                    <a:pt x="214337" y="1766798"/>
                  </a:lnTo>
                  <a:lnTo>
                    <a:pt x="217855" y="1766798"/>
                  </a:lnTo>
                  <a:lnTo>
                    <a:pt x="225018" y="1766608"/>
                  </a:lnTo>
                  <a:lnTo>
                    <a:pt x="1312722" y="678903"/>
                  </a:lnTo>
                  <a:lnTo>
                    <a:pt x="1312913" y="671842"/>
                  </a:lnTo>
                  <a:lnTo>
                    <a:pt x="1312913" y="668223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7045847" y="2197317"/>
            <a:ext cx="1242695" cy="2338070"/>
            <a:chOff x="17045847" y="2197317"/>
            <a:chExt cx="1242695" cy="2338070"/>
          </a:xfrm>
        </p:grpSpPr>
        <p:sp>
          <p:nvSpPr>
            <p:cNvPr id="7" name="object 7"/>
            <p:cNvSpPr/>
            <p:nvPr/>
          </p:nvSpPr>
          <p:spPr>
            <a:xfrm>
              <a:off x="17895596" y="2434754"/>
              <a:ext cx="392430" cy="523875"/>
            </a:xfrm>
            <a:custGeom>
              <a:avLst/>
              <a:gdLst/>
              <a:ahLst/>
              <a:cxnLst/>
              <a:rect l="l" t="t" r="r" b="b"/>
              <a:pathLst>
                <a:path w="392430" h="523875">
                  <a:moveTo>
                    <a:pt x="392404" y="253974"/>
                  </a:moveTo>
                  <a:lnTo>
                    <a:pt x="51066" y="322719"/>
                  </a:lnTo>
                  <a:lnTo>
                    <a:pt x="41503" y="353047"/>
                  </a:lnTo>
                  <a:lnTo>
                    <a:pt x="38163" y="363956"/>
                  </a:lnTo>
                  <a:lnTo>
                    <a:pt x="26936" y="403136"/>
                  </a:lnTo>
                  <a:lnTo>
                    <a:pt x="15836" y="447141"/>
                  </a:lnTo>
                  <a:lnTo>
                    <a:pt x="4813" y="497941"/>
                  </a:lnTo>
                  <a:lnTo>
                    <a:pt x="0" y="523532"/>
                  </a:lnTo>
                  <a:lnTo>
                    <a:pt x="392404" y="444512"/>
                  </a:lnTo>
                  <a:lnTo>
                    <a:pt x="392404" y="253974"/>
                  </a:lnTo>
                  <a:close/>
                </a:path>
                <a:path w="392430" h="523875">
                  <a:moveTo>
                    <a:pt x="392404" y="190487"/>
                  </a:moveTo>
                  <a:lnTo>
                    <a:pt x="392391" y="0"/>
                  </a:lnTo>
                  <a:lnTo>
                    <a:pt x="178130" y="43154"/>
                  </a:lnTo>
                  <a:lnTo>
                    <a:pt x="170776" y="55829"/>
                  </a:lnTo>
                  <a:lnTo>
                    <a:pt x="149377" y="94297"/>
                  </a:lnTo>
                  <a:lnTo>
                    <a:pt x="129209" y="133350"/>
                  </a:lnTo>
                  <a:lnTo>
                    <a:pt x="110172" y="173075"/>
                  </a:lnTo>
                  <a:lnTo>
                    <a:pt x="92341" y="213398"/>
                  </a:lnTo>
                  <a:lnTo>
                    <a:pt x="75730" y="254241"/>
                  </a:lnTo>
                  <a:lnTo>
                    <a:pt x="323608" y="204317"/>
                  </a:lnTo>
                  <a:lnTo>
                    <a:pt x="392404" y="1904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9259" y="2197317"/>
              <a:ext cx="168740" cy="2079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872838" y="2942678"/>
              <a:ext cx="415290" cy="765175"/>
            </a:xfrm>
            <a:custGeom>
              <a:avLst/>
              <a:gdLst/>
              <a:ahLst/>
              <a:cxnLst/>
              <a:rect l="l" t="t" r="r" b="b"/>
              <a:pathLst>
                <a:path w="415290" h="765175">
                  <a:moveTo>
                    <a:pt x="415163" y="508038"/>
                  </a:moveTo>
                  <a:lnTo>
                    <a:pt x="385102" y="514096"/>
                  </a:lnTo>
                  <a:lnTo>
                    <a:pt x="34112" y="584746"/>
                  </a:lnTo>
                  <a:lnTo>
                    <a:pt x="35674" y="591959"/>
                  </a:lnTo>
                  <a:lnTo>
                    <a:pt x="37503" y="599097"/>
                  </a:lnTo>
                  <a:lnTo>
                    <a:pt x="39128" y="606209"/>
                  </a:lnTo>
                  <a:lnTo>
                    <a:pt x="49199" y="646684"/>
                  </a:lnTo>
                  <a:lnTo>
                    <a:pt x="60299" y="686625"/>
                  </a:lnTo>
                  <a:lnTo>
                    <a:pt x="72453" y="726020"/>
                  </a:lnTo>
                  <a:lnTo>
                    <a:pt x="85686" y="764857"/>
                  </a:lnTo>
                  <a:lnTo>
                    <a:pt x="415163" y="698512"/>
                  </a:lnTo>
                  <a:lnTo>
                    <a:pt x="415163" y="508038"/>
                  </a:lnTo>
                  <a:close/>
                </a:path>
                <a:path w="415290" h="765175">
                  <a:moveTo>
                    <a:pt x="415163" y="254063"/>
                  </a:moveTo>
                  <a:lnTo>
                    <a:pt x="1473" y="337375"/>
                  </a:lnTo>
                  <a:lnTo>
                    <a:pt x="2184" y="351180"/>
                  </a:lnTo>
                  <a:lnTo>
                    <a:pt x="3060" y="364985"/>
                  </a:lnTo>
                  <a:lnTo>
                    <a:pt x="6451" y="407466"/>
                  </a:lnTo>
                  <a:lnTo>
                    <a:pt x="11341" y="451891"/>
                  </a:lnTo>
                  <a:lnTo>
                    <a:pt x="18961" y="505726"/>
                  </a:lnTo>
                  <a:lnTo>
                    <a:pt x="21971" y="523646"/>
                  </a:lnTo>
                  <a:lnTo>
                    <a:pt x="415163" y="444538"/>
                  </a:lnTo>
                  <a:lnTo>
                    <a:pt x="415163" y="254063"/>
                  </a:lnTo>
                  <a:close/>
                </a:path>
                <a:path w="415290" h="765175">
                  <a:moveTo>
                    <a:pt x="415163" y="0"/>
                  </a:moveTo>
                  <a:lnTo>
                    <a:pt x="391096" y="4838"/>
                  </a:lnTo>
                  <a:lnTo>
                    <a:pt x="12573" y="81102"/>
                  </a:lnTo>
                  <a:lnTo>
                    <a:pt x="6438" y="134886"/>
                  </a:lnTo>
                  <a:lnTo>
                    <a:pt x="2362" y="189077"/>
                  </a:lnTo>
                  <a:lnTo>
                    <a:pt x="381" y="237604"/>
                  </a:lnTo>
                  <a:lnTo>
                    <a:pt x="0" y="274167"/>
                  </a:lnTo>
                  <a:lnTo>
                    <a:pt x="415163" y="190487"/>
                  </a:lnTo>
                  <a:lnTo>
                    <a:pt x="4151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9781" y="3958734"/>
              <a:ext cx="188219" cy="2036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981119" y="3704634"/>
              <a:ext cx="307340" cy="235585"/>
            </a:xfrm>
            <a:custGeom>
              <a:avLst/>
              <a:gdLst/>
              <a:ahLst/>
              <a:cxnLst/>
              <a:rect l="l" t="t" r="r" b="b"/>
              <a:pathLst>
                <a:path w="307340" h="235585">
                  <a:moveTo>
                    <a:pt x="306881" y="0"/>
                  </a:moveTo>
                  <a:lnTo>
                    <a:pt x="306881" y="190553"/>
                  </a:lnTo>
                  <a:lnTo>
                    <a:pt x="84451" y="235308"/>
                  </a:lnTo>
                  <a:lnTo>
                    <a:pt x="74397" y="217435"/>
                  </a:lnTo>
                  <a:lnTo>
                    <a:pt x="55015" y="181159"/>
                  </a:lnTo>
                  <a:lnTo>
                    <a:pt x="32100" y="134856"/>
                  </a:lnTo>
                  <a:lnTo>
                    <a:pt x="15784" y="99191"/>
                  </a:lnTo>
                  <a:lnTo>
                    <a:pt x="0" y="61865"/>
                  </a:lnTo>
                  <a:lnTo>
                    <a:pt x="3068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060863" y="2625292"/>
              <a:ext cx="1227455" cy="1307465"/>
            </a:xfrm>
            <a:custGeom>
              <a:avLst/>
              <a:gdLst/>
              <a:ahLst/>
              <a:cxnLst/>
              <a:rect l="l" t="t" r="r" b="b"/>
              <a:pathLst>
                <a:path w="1227455" h="1307464">
                  <a:moveTo>
                    <a:pt x="1227124" y="0"/>
                  </a:moveTo>
                  <a:lnTo>
                    <a:pt x="174777" y="211924"/>
                  </a:lnTo>
                  <a:lnTo>
                    <a:pt x="148450" y="252412"/>
                  </a:lnTo>
                  <a:lnTo>
                    <a:pt x="129438" y="284505"/>
                  </a:lnTo>
                  <a:lnTo>
                    <a:pt x="1227124" y="63436"/>
                  </a:lnTo>
                  <a:lnTo>
                    <a:pt x="1227124" y="0"/>
                  </a:lnTo>
                  <a:close/>
                </a:path>
                <a:path w="1227455" h="1307464">
                  <a:moveTo>
                    <a:pt x="1227137" y="1015873"/>
                  </a:moveTo>
                  <a:lnTo>
                    <a:pt x="68554" y="1249197"/>
                  </a:lnTo>
                  <a:lnTo>
                    <a:pt x="74752" y="1263891"/>
                  </a:lnTo>
                  <a:lnTo>
                    <a:pt x="81178" y="1278496"/>
                  </a:lnTo>
                  <a:lnTo>
                    <a:pt x="87807" y="1293012"/>
                  </a:lnTo>
                  <a:lnTo>
                    <a:pt x="94640" y="1307439"/>
                  </a:lnTo>
                  <a:lnTo>
                    <a:pt x="1227137" y="1079385"/>
                  </a:lnTo>
                  <a:lnTo>
                    <a:pt x="1227137" y="1015873"/>
                  </a:lnTo>
                  <a:close/>
                </a:path>
                <a:path w="1227455" h="1307464">
                  <a:moveTo>
                    <a:pt x="1227137" y="761936"/>
                  </a:moveTo>
                  <a:lnTo>
                    <a:pt x="0" y="1009065"/>
                  </a:lnTo>
                  <a:lnTo>
                    <a:pt x="2628" y="1024394"/>
                  </a:lnTo>
                  <a:lnTo>
                    <a:pt x="5473" y="1039685"/>
                  </a:lnTo>
                  <a:lnTo>
                    <a:pt x="8534" y="1054938"/>
                  </a:lnTo>
                  <a:lnTo>
                    <a:pt x="11811" y="1070140"/>
                  </a:lnTo>
                  <a:lnTo>
                    <a:pt x="1227137" y="825373"/>
                  </a:lnTo>
                  <a:lnTo>
                    <a:pt x="1227137" y="761936"/>
                  </a:lnTo>
                  <a:close/>
                </a:path>
                <a:path w="1227455" h="1307464">
                  <a:moveTo>
                    <a:pt x="1227137" y="317398"/>
                  </a:moveTo>
                  <a:lnTo>
                    <a:pt x="1227124" y="253949"/>
                  </a:lnTo>
                  <a:lnTo>
                    <a:pt x="37172" y="493598"/>
                  </a:lnTo>
                  <a:lnTo>
                    <a:pt x="22377" y="544017"/>
                  </a:lnTo>
                  <a:lnTo>
                    <a:pt x="17957" y="560908"/>
                  </a:lnTo>
                  <a:lnTo>
                    <a:pt x="1227137" y="317398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71015" y="4212696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4" h="21589">
                  <a:moveTo>
                    <a:pt x="16984" y="0"/>
                  </a:moveTo>
                  <a:lnTo>
                    <a:pt x="16984" y="21036"/>
                  </a:lnTo>
                  <a:lnTo>
                    <a:pt x="15155" y="19189"/>
                  </a:lnTo>
                  <a:lnTo>
                    <a:pt x="0" y="3424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5839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  <a:path w="1242694" h="2164079">
                  <a:moveTo>
                    <a:pt x="1242161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40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61" y="2095423"/>
                  </a:lnTo>
                  <a:lnTo>
                    <a:pt x="1242161" y="2031923"/>
                  </a:lnTo>
                  <a:close/>
                </a:path>
                <a:path w="1242694" h="2164079">
                  <a:moveTo>
                    <a:pt x="1242161" y="1777885"/>
                  </a:moveTo>
                  <a:lnTo>
                    <a:pt x="416610" y="1944141"/>
                  </a:lnTo>
                  <a:lnTo>
                    <a:pt x="433209" y="1957019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61" y="1841398"/>
                  </a:lnTo>
                  <a:lnTo>
                    <a:pt x="1242161" y="1777885"/>
                  </a:lnTo>
                  <a:close/>
                </a:path>
                <a:path w="1242694" h="2164079">
                  <a:moveTo>
                    <a:pt x="1242161" y="1523923"/>
                  </a:moveTo>
                  <a:lnTo>
                    <a:pt x="211582" y="1731479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43"/>
                  </a:lnTo>
                  <a:lnTo>
                    <a:pt x="1242161" y="1587436"/>
                  </a:lnTo>
                  <a:lnTo>
                    <a:pt x="1242161" y="1523923"/>
                  </a:lnTo>
                  <a:close/>
                </a:path>
                <a:path w="1242694" h="2164079">
                  <a:moveTo>
                    <a:pt x="1242161" y="761949"/>
                  </a:moveTo>
                  <a:lnTo>
                    <a:pt x="2159" y="1011682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61" y="825461"/>
                  </a:lnTo>
                  <a:lnTo>
                    <a:pt x="1242161" y="761949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125" y="5001183"/>
            <a:ext cx="3010813" cy="211511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59650" y="3445424"/>
            <a:ext cx="3105149" cy="65246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48773" y="3445424"/>
            <a:ext cx="3076574" cy="653414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006" y="2090268"/>
            <a:ext cx="1229677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spc="180" dirty="0">
                <a:solidFill>
                  <a:srgbClr val="292926"/>
                </a:solidFill>
                <a:latin typeface="Lucida Sans Unicode"/>
                <a:cs typeface="Lucida Sans Unicode"/>
              </a:rPr>
              <a:t>When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45" dirty="0">
                <a:solidFill>
                  <a:srgbClr val="292926"/>
                </a:solidFill>
                <a:latin typeface="Lucida Sans Unicode"/>
                <a:cs typeface="Lucida Sans Unicode"/>
              </a:rPr>
              <a:t>its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85" dirty="0">
                <a:solidFill>
                  <a:srgbClr val="292926"/>
                </a:solidFill>
                <a:latin typeface="Lucida Sans Unicode"/>
                <a:cs typeface="Lucida Sans Unicode"/>
              </a:rPr>
              <a:t>time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55" dirty="0">
                <a:solidFill>
                  <a:srgbClr val="292926"/>
                </a:solidFill>
                <a:latin typeface="Lucida Sans Unicode"/>
                <a:cs typeface="Lucida Sans Unicode"/>
              </a:rPr>
              <a:t>for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5" dirty="0">
                <a:solidFill>
                  <a:srgbClr val="292926"/>
                </a:solidFill>
                <a:latin typeface="Lucida Sans Unicode"/>
                <a:cs typeface="Lucida Sans Unicode"/>
              </a:rPr>
              <a:t>user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0" dirty="0">
                <a:solidFill>
                  <a:srgbClr val="292926"/>
                </a:solidFill>
                <a:latin typeface="Lucida Sans Unicode"/>
                <a:cs typeface="Lucida Sans Unicode"/>
              </a:rPr>
              <a:t>order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5" dirty="0">
                <a:solidFill>
                  <a:srgbClr val="292926"/>
                </a:solidFill>
                <a:latin typeface="Lucida Sans Unicode"/>
                <a:cs typeface="Lucida Sans Unicode"/>
              </a:rPr>
              <a:t>their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50" dirty="0">
                <a:solidFill>
                  <a:srgbClr val="292926"/>
                </a:solidFill>
                <a:latin typeface="Lucida Sans Unicode"/>
                <a:cs typeface="Lucida Sans Unicode"/>
              </a:rPr>
              <a:t>favorite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65" dirty="0">
                <a:solidFill>
                  <a:srgbClr val="292926"/>
                </a:solidFill>
                <a:latin typeface="Lucida Sans Unicode"/>
                <a:cs typeface="Lucida Sans Unicode"/>
              </a:rPr>
              <a:t>meals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0" dirty="0">
                <a:solidFill>
                  <a:srgbClr val="292926"/>
                </a:solidFill>
                <a:latin typeface="Lucida Sans Unicode"/>
                <a:cs typeface="Lucida Sans Unicode"/>
              </a:rPr>
              <a:t>they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70" dirty="0">
                <a:solidFill>
                  <a:srgbClr val="292926"/>
                </a:solidFill>
                <a:latin typeface="Lucida Sans Unicode"/>
                <a:cs typeface="Lucida Sans Unicode"/>
              </a:rPr>
              <a:t>will </a:t>
            </a:r>
            <a:r>
              <a:rPr sz="3300" spc="-103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log</a:t>
            </a:r>
            <a:r>
              <a:rPr sz="3300" spc="-17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40" dirty="0">
                <a:solidFill>
                  <a:srgbClr val="292926"/>
                </a:solidFill>
                <a:latin typeface="Lucida Sans Unicode"/>
                <a:cs typeface="Lucida Sans Unicode"/>
              </a:rPr>
              <a:t>in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75" dirty="0">
                <a:solidFill>
                  <a:srgbClr val="292926"/>
                </a:solidFill>
                <a:latin typeface="Lucida Sans Unicode"/>
                <a:cs typeface="Lucida Sans Unicode"/>
              </a:rPr>
              <a:t>the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60" dirty="0">
                <a:solidFill>
                  <a:srgbClr val="292926"/>
                </a:solidFill>
                <a:latin typeface="Lucida Sans Unicode"/>
                <a:cs typeface="Lucida Sans Unicode"/>
              </a:rPr>
              <a:t>application.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2406" y="81962"/>
            <a:ext cx="11515725" cy="1553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b="1" spc="470" dirty="0">
                <a:solidFill>
                  <a:srgbClr val="292926"/>
                </a:solidFill>
                <a:latin typeface="Tahoma"/>
                <a:cs typeface="Tahoma"/>
              </a:rPr>
              <a:t>Application</a:t>
            </a:r>
            <a:r>
              <a:rPr sz="10000" b="1" spc="-80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480" dirty="0">
                <a:solidFill>
                  <a:srgbClr val="292926"/>
                </a:solidFill>
                <a:latin typeface="Tahoma"/>
                <a:cs typeface="Tahoma"/>
              </a:rPr>
              <a:t>Flow</a:t>
            </a:r>
            <a:endParaRPr sz="100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313180" cy="2831465"/>
            <a:chOff x="0" y="0"/>
            <a:chExt cx="1313180" cy="2831465"/>
          </a:xfrm>
        </p:grpSpPr>
        <p:sp>
          <p:nvSpPr>
            <p:cNvPr id="4" name="object 4"/>
            <p:cNvSpPr/>
            <p:nvPr/>
          </p:nvSpPr>
          <p:spPr>
            <a:xfrm>
              <a:off x="0" y="220001"/>
              <a:ext cx="816610" cy="2611755"/>
            </a:xfrm>
            <a:custGeom>
              <a:avLst/>
              <a:gdLst/>
              <a:ahLst/>
              <a:cxnLst/>
              <a:rect l="l" t="t" r="r" b="b"/>
              <a:pathLst>
                <a:path w="816610" h="2611755">
                  <a:moveTo>
                    <a:pt x="177457" y="97701"/>
                  </a:moveTo>
                  <a:lnTo>
                    <a:pt x="143649" y="75349"/>
                  </a:lnTo>
                  <a:lnTo>
                    <a:pt x="110324" y="54673"/>
                  </a:lnTo>
                  <a:lnTo>
                    <a:pt x="65608" y="28803"/>
                  </a:lnTo>
                  <a:lnTo>
                    <a:pt x="29375" y="9321"/>
                  </a:lnTo>
                  <a:lnTo>
                    <a:pt x="11112" y="0"/>
                  </a:lnTo>
                  <a:lnTo>
                    <a:pt x="0" y="11125"/>
                  </a:lnTo>
                  <a:lnTo>
                    <a:pt x="0" y="275234"/>
                  </a:lnTo>
                  <a:lnTo>
                    <a:pt x="177457" y="97701"/>
                  </a:lnTo>
                  <a:close/>
                </a:path>
                <a:path w="816610" h="2611755">
                  <a:moveTo>
                    <a:pt x="371576" y="255739"/>
                  </a:moveTo>
                  <a:lnTo>
                    <a:pt x="366280" y="250596"/>
                  </a:lnTo>
                  <a:lnTo>
                    <a:pt x="360807" y="245668"/>
                  </a:lnTo>
                  <a:lnTo>
                    <a:pt x="355511" y="240652"/>
                  </a:lnTo>
                  <a:lnTo>
                    <a:pt x="324713" y="212509"/>
                  </a:lnTo>
                  <a:lnTo>
                    <a:pt x="293357" y="185394"/>
                  </a:lnTo>
                  <a:lnTo>
                    <a:pt x="261429" y="159321"/>
                  </a:lnTo>
                  <a:lnTo>
                    <a:pt x="228917" y="134302"/>
                  </a:lnTo>
                  <a:lnTo>
                    <a:pt x="0" y="363220"/>
                  </a:lnTo>
                  <a:lnTo>
                    <a:pt x="0" y="627291"/>
                  </a:lnTo>
                  <a:lnTo>
                    <a:pt x="118402" y="508876"/>
                  </a:lnTo>
                  <a:lnTo>
                    <a:pt x="371576" y="255739"/>
                  </a:lnTo>
                  <a:close/>
                </a:path>
                <a:path w="816610" h="2611755">
                  <a:moveTo>
                    <a:pt x="535698" y="443674"/>
                  </a:moveTo>
                  <a:lnTo>
                    <a:pt x="510616" y="410591"/>
                  </a:lnTo>
                  <a:lnTo>
                    <a:pt x="483323" y="376580"/>
                  </a:lnTo>
                  <a:lnTo>
                    <a:pt x="452183" y="340144"/>
                  </a:lnTo>
                  <a:lnTo>
                    <a:pt x="415505" y="299897"/>
                  </a:lnTo>
                  <a:lnTo>
                    <a:pt x="0" y="715327"/>
                  </a:lnTo>
                  <a:lnTo>
                    <a:pt x="0" y="979411"/>
                  </a:lnTo>
                  <a:lnTo>
                    <a:pt x="535698" y="443674"/>
                  </a:lnTo>
                  <a:close/>
                </a:path>
                <a:path w="816610" h="2611755">
                  <a:moveTo>
                    <a:pt x="668324" y="663244"/>
                  </a:moveTo>
                  <a:lnTo>
                    <a:pt x="643648" y="615061"/>
                  </a:lnTo>
                  <a:lnTo>
                    <a:pt x="617054" y="567677"/>
                  </a:lnTo>
                  <a:lnTo>
                    <a:pt x="591832" y="526173"/>
                  </a:lnTo>
                  <a:lnTo>
                    <a:pt x="571919" y="495503"/>
                  </a:lnTo>
                  <a:lnTo>
                    <a:pt x="131191" y="936307"/>
                  </a:lnTo>
                  <a:lnTo>
                    <a:pt x="0" y="1067511"/>
                  </a:lnTo>
                  <a:lnTo>
                    <a:pt x="0" y="1331607"/>
                  </a:lnTo>
                  <a:lnTo>
                    <a:pt x="395312" y="936307"/>
                  </a:lnTo>
                  <a:lnTo>
                    <a:pt x="668324" y="663244"/>
                  </a:lnTo>
                  <a:close/>
                </a:path>
                <a:path w="816610" h="2611755">
                  <a:moveTo>
                    <a:pt x="755078" y="1720862"/>
                  </a:moveTo>
                  <a:lnTo>
                    <a:pt x="0" y="2475941"/>
                  </a:lnTo>
                  <a:lnTo>
                    <a:pt x="0" y="2611437"/>
                  </a:lnTo>
                  <a:lnTo>
                    <a:pt x="41211" y="2590495"/>
                  </a:lnTo>
                  <a:lnTo>
                    <a:pt x="86194" y="2565793"/>
                  </a:lnTo>
                  <a:lnTo>
                    <a:pt x="148793" y="2527579"/>
                  </a:lnTo>
                  <a:lnTo>
                    <a:pt x="195668" y="2495981"/>
                  </a:lnTo>
                  <a:lnTo>
                    <a:pt x="241554" y="2462377"/>
                  </a:lnTo>
                  <a:lnTo>
                    <a:pt x="286410" y="2426741"/>
                  </a:lnTo>
                  <a:lnTo>
                    <a:pt x="321475" y="2396807"/>
                  </a:lnTo>
                  <a:lnTo>
                    <a:pt x="355790" y="2365540"/>
                  </a:lnTo>
                  <a:lnTo>
                    <a:pt x="389407" y="2333028"/>
                  </a:lnTo>
                  <a:lnTo>
                    <a:pt x="427215" y="2293810"/>
                  </a:lnTo>
                  <a:lnTo>
                    <a:pt x="463283" y="2253526"/>
                  </a:lnTo>
                  <a:lnTo>
                    <a:pt x="497586" y="2212251"/>
                  </a:lnTo>
                  <a:lnTo>
                    <a:pt x="530148" y="2170023"/>
                  </a:lnTo>
                  <a:lnTo>
                    <a:pt x="560959" y="2126894"/>
                  </a:lnTo>
                  <a:lnTo>
                    <a:pt x="590029" y="2082901"/>
                  </a:lnTo>
                  <a:lnTo>
                    <a:pt x="614997" y="2041842"/>
                  </a:lnTo>
                  <a:lnTo>
                    <a:pt x="646379" y="1985708"/>
                  </a:lnTo>
                  <a:lnTo>
                    <a:pt x="668261" y="1942820"/>
                  </a:lnTo>
                  <a:lnTo>
                    <a:pt x="688644" y="1899386"/>
                  </a:lnTo>
                  <a:lnTo>
                    <a:pt x="707517" y="1855431"/>
                  </a:lnTo>
                  <a:lnTo>
                    <a:pt x="724890" y="1810994"/>
                  </a:lnTo>
                  <a:lnTo>
                    <a:pt x="740740" y="1766138"/>
                  </a:lnTo>
                  <a:lnTo>
                    <a:pt x="755078" y="1720862"/>
                  </a:lnTo>
                  <a:close/>
                </a:path>
                <a:path w="816610" h="2611755">
                  <a:moveTo>
                    <a:pt x="764730" y="918946"/>
                  </a:moveTo>
                  <a:lnTo>
                    <a:pt x="762787" y="911885"/>
                  </a:lnTo>
                  <a:lnTo>
                    <a:pt x="760742" y="904735"/>
                  </a:lnTo>
                  <a:lnTo>
                    <a:pt x="757770" y="894511"/>
                  </a:lnTo>
                  <a:lnTo>
                    <a:pt x="755916" y="888390"/>
                  </a:lnTo>
                  <a:lnTo>
                    <a:pt x="752652" y="877455"/>
                  </a:lnTo>
                  <a:lnTo>
                    <a:pt x="740308" y="838606"/>
                  </a:lnTo>
                  <a:lnTo>
                    <a:pt x="725195" y="795820"/>
                  </a:lnTo>
                  <a:lnTo>
                    <a:pt x="706247" y="747407"/>
                  </a:lnTo>
                  <a:lnTo>
                    <a:pt x="696099" y="723430"/>
                  </a:lnTo>
                  <a:lnTo>
                    <a:pt x="0" y="1419555"/>
                  </a:lnTo>
                  <a:lnTo>
                    <a:pt x="0" y="1683689"/>
                  </a:lnTo>
                  <a:lnTo>
                    <a:pt x="764730" y="918946"/>
                  </a:lnTo>
                  <a:close/>
                </a:path>
                <a:path w="816610" h="2611755">
                  <a:moveTo>
                    <a:pt x="813676" y="1222095"/>
                  </a:moveTo>
                  <a:lnTo>
                    <a:pt x="810628" y="1178217"/>
                  </a:lnTo>
                  <a:lnTo>
                    <a:pt x="806246" y="1134516"/>
                  </a:lnTo>
                  <a:lnTo>
                    <a:pt x="800531" y="1090790"/>
                  </a:lnTo>
                  <a:lnTo>
                    <a:pt x="793521" y="1047305"/>
                  </a:lnTo>
                  <a:lnTo>
                    <a:pt x="785164" y="1003985"/>
                  </a:lnTo>
                  <a:lnTo>
                    <a:pt x="782104" y="989622"/>
                  </a:lnTo>
                  <a:lnTo>
                    <a:pt x="0" y="1771675"/>
                  </a:lnTo>
                  <a:lnTo>
                    <a:pt x="0" y="2035784"/>
                  </a:lnTo>
                  <a:lnTo>
                    <a:pt x="813676" y="1222095"/>
                  </a:lnTo>
                  <a:close/>
                </a:path>
                <a:path w="816610" h="2611755">
                  <a:moveTo>
                    <a:pt x="816000" y="1307833"/>
                  </a:moveTo>
                  <a:lnTo>
                    <a:pt x="0" y="2123833"/>
                  </a:lnTo>
                  <a:lnTo>
                    <a:pt x="0" y="2387892"/>
                  </a:lnTo>
                  <a:lnTo>
                    <a:pt x="784885" y="1602994"/>
                  </a:lnTo>
                  <a:lnTo>
                    <a:pt x="795286" y="1548180"/>
                  </a:lnTo>
                  <a:lnTo>
                    <a:pt x="805853" y="1474584"/>
                  </a:lnTo>
                  <a:lnTo>
                    <a:pt x="811352" y="1419136"/>
                  </a:lnTo>
                  <a:lnTo>
                    <a:pt x="814730" y="1363522"/>
                  </a:lnTo>
                  <a:lnTo>
                    <a:pt x="816000" y="13078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1313180" cy="1767205"/>
            </a:xfrm>
            <a:custGeom>
              <a:avLst/>
              <a:gdLst/>
              <a:ahLst/>
              <a:cxnLst/>
              <a:rect l="l" t="t" r="r" b="b"/>
              <a:pathLst>
                <a:path w="1313180" h="1767205">
                  <a:moveTo>
                    <a:pt x="231089" y="0"/>
                  </a:moveTo>
                  <a:lnTo>
                    <a:pt x="143040" y="0"/>
                  </a:lnTo>
                  <a:lnTo>
                    <a:pt x="0" y="143052"/>
                  </a:lnTo>
                  <a:lnTo>
                    <a:pt x="0" y="231101"/>
                  </a:lnTo>
                  <a:lnTo>
                    <a:pt x="231089" y="0"/>
                  </a:lnTo>
                  <a:close/>
                </a:path>
                <a:path w="1313180" h="1767205">
                  <a:moveTo>
                    <a:pt x="583234" y="0"/>
                  </a:moveTo>
                  <a:lnTo>
                    <a:pt x="495185" y="0"/>
                  </a:lnTo>
                  <a:lnTo>
                    <a:pt x="0" y="495198"/>
                  </a:lnTo>
                  <a:lnTo>
                    <a:pt x="0" y="583247"/>
                  </a:lnTo>
                  <a:lnTo>
                    <a:pt x="583234" y="0"/>
                  </a:lnTo>
                  <a:close/>
                </a:path>
                <a:path w="1313180" h="1767205">
                  <a:moveTo>
                    <a:pt x="935291" y="0"/>
                  </a:moveTo>
                  <a:lnTo>
                    <a:pt x="847344" y="0"/>
                  </a:lnTo>
                  <a:lnTo>
                    <a:pt x="0" y="847356"/>
                  </a:lnTo>
                  <a:lnTo>
                    <a:pt x="0" y="935304"/>
                  </a:lnTo>
                  <a:lnTo>
                    <a:pt x="935291" y="0"/>
                  </a:lnTo>
                  <a:close/>
                </a:path>
                <a:path w="1313180" h="1767205">
                  <a:moveTo>
                    <a:pt x="1166901" y="120573"/>
                  </a:moveTo>
                  <a:lnTo>
                    <a:pt x="1158786" y="106756"/>
                  </a:lnTo>
                  <a:lnTo>
                    <a:pt x="1150467" y="93078"/>
                  </a:lnTo>
                  <a:lnTo>
                    <a:pt x="1141971" y="79527"/>
                  </a:lnTo>
                  <a:lnTo>
                    <a:pt x="1133284" y="66116"/>
                  </a:lnTo>
                  <a:lnTo>
                    <a:pt x="0" y="1199438"/>
                  </a:lnTo>
                  <a:lnTo>
                    <a:pt x="0" y="1287487"/>
                  </a:lnTo>
                  <a:lnTo>
                    <a:pt x="1166901" y="120573"/>
                  </a:lnTo>
                  <a:close/>
                </a:path>
                <a:path w="1313180" h="1767205">
                  <a:moveTo>
                    <a:pt x="1264615" y="991171"/>
                  </a:moveTo>
                  <a:lnTo>
                    <a:pt x="537273" y="1718513"/>
                  </a:lnTo>
                  <a:lnTo>
                    <a:pt x="574052" y="1706499"/>
                  </a:lnTo>
                  <a:lnTo>
                    <a:pt x="610247" y="1693227"/>
                  </a:lnTo>
                  <a:lnTo>
                    <a:pt x="645820" y="1678724"/>
                  </a:lnTo>
                  <a:lnTo>
                    <a:pt x="680770" y="1663065"/>
                  </a:lnTo>
                  <a:lnTo>
                    <a:pt x="1209167" y="1134668"/>
                  </a:lnTo>
                  <a:lnTo>
                    <a:pt x="1224813" y="1099731"/>
                  </a:lnTo>
                  <a:lnTo>
                    <a:pt x="1239291" y="1064145"/>
                  </a:lnTo>
                  <a:lnTo>
                    <a:pt x="1252562" y="1027950"/>
                  </a:lnTo>
                  <a:lnTo>
                    <a:pt x="1264615" y="991171"/>
                  </a:lnTo>
                  <a:close/>
                </a:path>
                <a:path w="1313180" h="1767205">
                  <a:moveTo>
                    <a:pt x="1271397" y="368160"/>
                  </a:moveTo>
                  <a:lnTo>
                    <a:pt x="1266444" y="351320"/>
                  </a:lnTo>
                  <a:lnTo>
                    <a:pt x="1261249" y="334594"/>
                  </a:lnTo>
                  <a:lnTo>
                    <a:pt x="1255801" y="317982"/>
                  </a:lnTo>
                  <a:lnTo>
                    <a:pt x="1250124" y="301472"/>
                  </a:lnTo>
                  <a:lnTo>
                    <a:pt x="0" y="1551597"/>
                  </a:lnTo>
                  <a:lnTo>
                    <a:pt x="0" y="1639557"/>
                  </a:lnTo>
                  <a:lnTo>
                    <a:pt x="1271397" y="368160"/>
                  </a:lnTo>
                  <a:close/>
                </a:path>
                <a:path w="1313180" h="1767205">
                  <a:moveTo>
                    <a:pt x="1312913" y="668235"/>
                  </a:moveTo>
                  <a:lnTo>
                    <a:pt x="1312735" y="649389"/>
                  </a:lnTo>
                  <a:lnTo>
                    <a:pt x="1312240" y="630631"/>
                  </a:lnTo>
                  <a:lnTo>
                    <a:pt x="1311414" y="611949"/>
                  </a:lnTo>
                  <a:lnTo>
                    <a:pt x="1310309" y="593369"/>
                  </a:lnTo>
                  <a:lnTo>
                    <a:pt x="139471" y="1764207"/>
                  </a:lnTo>
                  <a:lnTo>
                    <a:pt x="158051" y="1765325"/>
                  </a:lnTo>
                  <a:lnTo>
                    <a:pt x="176733" y="1766138"/>
                  </a:lnTo>
                  <a:lnTo>
                    <a:pt x="195491" y="1766633"/>
                  </a:lnTo>
                  <a:lnTo>
                    <a:pt x="214337" y="1766811"/>
                  </a:lnTo>
                  <a:lnTo>
                    <a:pt x="217855" y="1766811"/>
                  </a:lnTo>
                  <a:lnTo>
                    <a:pt x="225018" y="1766620"/>
                  </a:lnTo>
                  <a:lnTo>
                    <a:pt x="1312722" y="678916"/>
                  </a:lnTo>
                  <a:lnTo>
                    <a:pt x="1312913" y="671855"/>
                  </a:lnTo>
                  <a:lnTo>
                    <a:pt x="1312913" y="668235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7045847" y="2197316"/>
            <a:ext cx="1242695" cy="2338070"/>
            <a:chOff x="17045847" y="2197316"/>
            <a:chExt cx="1242695" cy="2338070"/>
          </a:xfrm>
        </p:grpSpPr>
        <p:sp>
          <p:nvSpPr>
            <p:cNvPr id="7" name="object 7"/>
            <p:cNvSpPr/>
            <p:nvPr/>
          </p:nvSpPr>
          <p:spPr>
            <a:xfrm>
              <a:off x="17895596" y="2434754"/>
              <a:ext cx="392430" cy="523875"/>
            </a:xfrm>
            <a:custGeom>
              <a:avLst/>
              <a:gdLst/>
              <a:ahLst/>
              <a:cxnLst/>
              <a:rect l="l" t="t" r="r" b="b"/>
              <a:pathLst>
                <a:path w="392430" h="523875">
                  <a:moveTo>
                    <a:pt x="392391" y="253974"/>
                  </a:moveTo>
                  <a:lnTo>
                    <a:pt x="51066" y="322707"/>
                  </a:lnTo>
                  <a:lnTo>
                    <a:pt x="41503" y="353047"/>
                  </a:lnTo>
                  <a:lnTo>
                    <a:pt x="38163" y="363956"/>
                  </a:lnTo>
                  <a:lnTo>
                    <a:pt x="26936" y="403136"/>
                  </a:lnTo>
                  <a:lnTo>
                    <a:pt x="15836" y="447141"/>
                  </a:lnTo>
                  <a:lnTo>
                    <a:pt x="4813" y="497941"/>
                  </a:lnTo>
                  <a:lnTo>
                    <a:pt x="0" y="523532"/>
                  </a:lnTo>
                  <a:lnTo>
                    <a:pt x="392391" y="444500"/>
                  </a:lnTo>
                  <a:lnTo>
                    <a:pt x="392391" y="253974"/>
                  </a:lnTo>
                  <a:close/>
                </a:path>
                <a:path w="392430" h="523875">
                  <a:moveTo>
                    <a:pt x="392391" y="0"/>
                  </a:moveTo>
                  <a:lnTo>
                    <a:pt x="178130" y="43154"/>
                  </a:lnTo>
                  <a:lnTo>
                    <a:pt x="156387" y="81394"/>
                  </a:lnTo>
                  <a:lnTo>
                    <a:pt x="135839" y="120205"/>
                  </a:lnTo>
                  <a:lnTo>
                    <a:pt x="116395" y="159791"/>
                  </a:lnTo>
                  <a:lnTo>
                    <a:pt x="98145" y="199872"/>
                  </a:lnTo>
                  <a:lnTo>
                    <a:pt x="81140" y="240576"/>
                  </a:lnTo>
                  <a:lnTo>
                    <a:pt x="75730" y="254241"/>
                  </a:lnTo>
                  <a:lnTo>
                    <a:pt x="323608" y="204317"/>
                  </a:lnTo>
                  <a:lnTo>
                    <a:pt x="392391" y="190487"/>
                  </a:lnTo>
                  <a:lnTo>
                    <a:pt x="39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9259" y="2197316"/>
              <a:ext cx="168740" cy="2079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872838" y="2942665"/>
              <a:ext cx="415290" cy="765175"/>
            </a:xfrm>
            <a:custGeom>
              <a:avLst/>
              <a:gdLst/>
              <a:ahLst/>
              <a:cxnLst/>
              <a:rect l="l" t="t" r="r" b="b"/>
              <a:pathLst>
                <a:path w="415290" h="765175">
                  <a:moveTo>
                    <a:pt x="415150" y="508050"/>
                  </a:moveTo>
                  <a:lnTo>
                    <a:pt x="385089" y="514096"/>
                  </a:lnTo>
                  <a:lnTo>
                    <a:pt x="34112" y="584758"/>
                  </a:lnTo>
                  <a:lnTo>
                    <a:pt x="35674" y="591972"/>
                  </a:lnTo>
                  <a:lnTo>
                    <a:pt x="37503" y="599109"/>
                  </a:lnTo>
                  <a:lnTo>
                    <a:pt x="39128" y="606221"/>
                  </a:lnTo>
                  <a:lnTo>
                    <a:pt x="49199" y="646696"/>
                  </a:lnTo>
                  <a:lnTo>
                    <a:pt x="60299" y="686638"/>
                  </a:lnTo>
                  <a:lnTo>
                    <a:pt x="72453" y="726033"/>
                  </a:lnTo>
                  <a:lnTo>
                    <a:pt x="85686" y="764857"/>
                  </a:lnTo>
                  <a:lnTo>
                    <a:pt x="415150" y="698512"/>
                  </a:lnTo>
                  <a:lnTo>
                    <a:pt x="415150" y="508050"/>
                  </a:lnTo>
                  <a:close/>
                </a:path>
                <a:path w="415290" h="765175">
                  <a:moveTo>
                    <a:pt x="415150" y="254063"/>
                  </a:moveTo>
                  <a:lnTo>
                    <a:pt x="1473" y="337388"/>
                  </a:lnTo>
                  <a:lnTo>
                    <a:pt x="2184" y="351193"/>
                  </a:lnTo>
                  <a:lnTo>
                    <a:pt x="3060" y="364998"/>
                  </a:lnTo>
                  <a:lnTo>
                    <a:pt x="6451" y="407466"/>
                  </a:lnTo>
                  <a:lnTo>
                    <a:pt x="11341" y="451904"/>
                  </a:lnTo>
                  <a:lnTo>
                    <a:pt x="18961" y="505739"/>
                  </a:lnTo>
                  <a:lnTo>
                    <a:pt x="21971" y="523659"/>
                  </a:lnTo>
                  <a:lnTo>
                    <a:pt x="415150" y="444538"/>
                  </a:lnTo>
                  <a:lnTo>
                    <a:pt x="415150" y="254063"/>
                  </a:lnTo>
                  <a:close/>
                </a:path>
                <a:path w="415290" h="765175">
                  <a:moveTo>
                    <a:pt x="415150" y="0"/>
                  </a:moveTo>
                  <a:lnTo>
                    <a:pt x="391096" y="4851"/>
                  </a:lnTo>
                  <a:lnTo>
                    <a:pt x="12573" y="81114"/>
                  </a:lnTo>
                  <a:lnTo>
                    <a:pt x="6438" y="134899"/>
                  </a:lnTo>
                  <a:lnTo>
                    <a:pt x="2362" y="189090"/>
                  </a:lnTo>
                  <a:lnTo>
                    <a:pt x="381" y="237617"/>
                  </a:lnTo>
                  <a:lnTo>
                    <a:pt x="0" y="274180"/>
                  </a:lnTo>
                  <a:lnTo>
                    <a:pt x="415150" y="190500"/>
                  </a:lnTo>
                  <a:lnTo>
                    <a:pt x="415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9781" y="3958732"/>
              <a:ext cx="188218" cy="2036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981119" y="3704632"/>
              <a:ext cx="307340" cy="235585"/>
            </a:xfrm>
            <a:custGeom>
              <a:avLst/>
              <a:gdLst/>
              <a:ahLst/>
              <a:cxnLst/>
              <a:rect l="l" t="t" r="r" b="b"/>
              <a:pathLst>
                <a:path w="307340" h="235585">
                  <a:moveTo>
                    <a:pt x="306880" y="0"/>
                  </a:moveTo>
                  <a:lnTo>
                    <a:pt x="306880" y="190553"/>
                  </a:lnTo>
                  <a:lnTo>
                    <a:pt x="84451" y="235308"/>
                  </a:lnTo>
                  <a:lnTo>
                    <a:pt x="74397" y="217434"/>
                  </a:lnTo>
                  <a:lnTo>
                    <a:pt x="55015" y="181158"/>
                  </a:lnTo>
                  <a:lnTo>
                    <a:pt x="32100" y="134856"/>
                  </a:lnTo>
                  <a:lnTo>
                    <a:pt x="15784" y="99191"/>
                  </a:lnTo>
                  <a:lnTo>
                    <a:pt x="0" y="61865"/>
                  </a:lnTo>
                  <a:lnTo>
                    <a:pt x="30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060863" y="2625279"/>
              <a:ext cx="1227455" cy="1307465"/>
            </a:xfrm>
            <a:custGeom>
              <a:avLst/>
              <a:gdLst/>
              <a:ahLst/>
              <a:cxnLst/>
              <a:rect l="l" t="t" r="r" b="b"/>
              <a:pathLst>
                <a:path w="1227455" h="1307464">
                  <a:moveTo>
                    <a:pt x="1227124" y="1015885"/>
                  </a:moveTo>
                  <a:lnTo>
                    <a:pt x="68554" y="1249210"/>
                  </a:lnTo>
                  <a:lnTo>
                    <a:pt x="74752" y="1263904"/>
                  </a:lnTo>
                  <a:lnTo>
                    <a:pt x="81178" y="1278509"/>
                  </a:lnTo>
                  <a:lnTo>
                    <a:pt x="87807" y="1293025"/>
                  </a:lnTo>
                  <a:lnTo>
                    <a:pt x="94640" y="1307452"/>
                  </a:lnTo>
                  <a:lnTo>
                    <a:pt x="1227124" y="1079398"/>
                  </a:lnTo>
                  <a:lnTo>
                    <a:pt x="1227124" y="1015885"/>
                  </a:lnTo>
                  <a:close/>
                </a:path>
                <a:path w="1227455" h="1307464">
                  <a:moveTo>
                    <a:pt x="1227124" y="761936"/>
                  </a:moveTo>
                  <a:lnTo>
                    <a:pt x="0" y="1009078"/>
                  </a:lnTo>
                  <a:lnTo>
                    <a:pt x="2628" y="1024407"/>
                  </a:lnTo>
                  <a:lnTo>
                    <a:pt x="5473" y="1039698"/>
                  </a:lnTo>
                  <a:lnTo>
                    <a:pt x="8534" y="1054950"/>
                  </a:lnTo>
                  <a:lnTo>
                    <a:pt x="11811" y="1070152"/>
                  </a:lnTo>
                  <a:lnTo>
                    <a:pt x="1227124" y="825385"/>
                  </a:lnTo>
                  <a:lnTo>
                    <a:pt x="1227124" y="761936"/>
                  </a:lnTo>
                  <a:close/>
                </a:path>
                <a:path w="1227455" h="1307464">
                  <a:moveTo>
                    <a:pt x="1227124" y="253961"/>
                  </a:moveTo>
                  <a:lnTo>
                    <a:pt x="37172" y="493610"/>
                  </a:lnTo>
                  <a:lnTo>
                    <a:pt x="22377" y="544029"/>
                  </a:lnTo>
                  <a:lnTo>
                    <a:pt x="17957" y="560920"/>
                  </a:lnTo>
                  <a:lnTo>
                    <a:pt x="1227124" y="317411"/>
                  </a:lnTo>
                  <a:lnTo>
                    <a:pt x="1227124" y="253961"/>
                  </a:lnTo>
                  <a:close/>
                </a:path>
                <a:path w="1227455" h="1307464">
                  <a:moveTo>
                    <a:pt x="1227124" y="0"/>
                  </a:moveTo>
                  <a:lnTo>
                    <a:pt x="174777" y="211937"/>
                  </a:lnTo>
                  <a:lnTo>
                    <a:pt x="148450" y="252425"/>
                  </a:lnTo>
                  <a:lnTo>
                    <a:pt x="129438" y="284518"/>
                  </a:lnTo>
                  <a:lnTo>
                    <a:pt x="1227124" y="63449"/>
                  </a:lnTo>
                  <a:lnTo>
                    <a:pt x="1227124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71015" y="4212694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4" h="21589">
                  <a:moveTo>
                    <a:pt x="16984" y="0"/>
                  </a:moveTo>
                  <a:lnTo>
                    <a:pt x="16984" y="21036"/>
                  </a:lnTo>
                  <a:lnTo>
                    <a:pt x="15155" y="19189"/>
                  </a:lnTo>
                  <a:lnTo>
                    <a:pt x="0" y="3424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5839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40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48" y="2095423"/>
                  </a:lnTo>
                  <a:lnTo>
                    <a:pt x="1242148" y="2031923"/>
                  </a:lnTo>
                  <a:close/>
                </a:path>
                <a:path w="1242694" h="2164079">
                  <a:moveTo>
                    <a:pt x="1242148" y="1777885"/>
                  </a:moveTo>
                  <a:lnTo>
                    <a:pt x="416610" y="1944141"/>
                  </a:lnTo>
                  <a:lnTo>
                    <a:pt x="433209" y="1957006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48" y="1841398"/>
                  </a:lnTo>
                  <a:lnTo>
                    <a:pt x="1242148" y="1777885"/>
                  </a:lnTo>
                  <a:close/>
                </a:path>
                <a:path w="1242694" h="2164079">
                  <a:moveTo>
                    <a:pt x="1242148" y="1523923"/>
                  </a:moveTo>
                  <a:lnTo>
                    <a:pt x="211582" y="1731467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31"/>
                  </a:lnTo>
                  <a:lnTo>
                    <a:pt x="1242148" y="1587436"/>
                  </a:lnTo>
                  <a:lnTo>
                    <a:pt x="1242148" y="1523923"/>
                  </a:lnTo>
                  <a:close/>
                </a:path>
                <a:path w="1242694" h="2164079">
                  <a:moveTo>
                    <a:pt x="1242148" y="761949"/>
                  </a:moveTo>
                  <a:lnTo>
                    <a:pt x="2159" y="1011682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48" y="825461"/>
                  </a:lnTo>
                  <a:lnTo>
                    <a:pt x="1242148" y="761949"/>
                  </a:lnTo>
                  <a:close/>
                </a:path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1514" y="5648257"/>
            <a:ext cx="1774731" cy="123857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45449" y="3434086"/>
            <a:ext cx="3105149" cy="65246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8700" y="3434086"/>
            <a:ext cx="3076574" cy="65341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0118" y="5648257"/>
            <a:ext cx="1774731" cy="123857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670065" y="3434086"/>
            <a:ext cx="3038474" cy="641984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6006" y="2090262"/>
            <a:ext cx="12296775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spc="180" dirty="0">
                <a:solidFill>
                  <a:srgbClr val="292926"/>
                </a:solidFill>
                <a:latin typeface="Lucida Sans Unicode"/>
                <a:cs typeface="Lucida Sans Unicode"/>
              </a:rPr>
              <a:t>When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45" dirty="0">
                <a:solidFill>
                  <a:srgbClr val="292926"/>
                </a:solidFill>
                <a:latin typeface="Lucida Sans Unicode"/>
                <a:cs typeface="Lucida Sans Unicode"/>
              </a:rPr>
              <a:t>its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85" dirty="0">
                <a:solidFill>
                  <a:srgbClr val="292926"/>
                </a:solidFill>
                <a:latin typeface="Lucida Sans Unicode"/>
                <a:cs typeface="Lucida Sans Unicode"/>
              </a:rPr>
              <a:t>time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55" dirty="0">
                <a:solidFill>
                  <a:srgbClr val="292926"/>
                </a:solidFill>
                <a:latin typeface="Lucida Sans Unicode"/>
                <a:cs typeface="Lucida Sans Unicode"/>
              </a:rPr>
              <a:t>for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5" dirty="0">
                <a:solidFill>
                  <a:srgbClr val="292926"/>
                </a:solidFill>
                <a:latin typeface="Lucida Sans Unicode"/>
                <a:cs typeface="Lucida Sans Unicode"/>
              </a:rPr>
              <a:t>user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0" dirty="0">
                <a:solidFill>
                  <a:srgbClr val="292926"/>
                </a:solidFill>
                <a:latin typeface="Lucida Sans Unicode"/>
                <a:cs typeface="Lucida Sans Unicode"/>
              </a:rPr>
              <a:t>order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5" dirty="0">
                <a:solidFill>
                  <a:srgbClr val="292926"/>
                </a:solidFill>
                <a:latin typeface="Lucida Sans Unicode"/>
                <a:cs typeface="Lucida Sans Unicode"/>
              </a:rPr>
              <a:t>their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50" dirty="0">
                <a:solidFill>
                  <a:srgbClr val="292926"/>
                </a:solidFill>
                <a:latin typeface="Lucida Sans Unicode"/>
                <a:cs typeface="Lucida Sans Unicode"/>
              </a:rPr>
              <a:t>favorite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65" dirty="0">
                <a:solidFill>
                  <a:srgbClr val="292926"/>
                </a:solidFill>
                <a:latin typeface="Lucida Sans Unicode"/>
                <a:cs typeface="Lucida Sans Unicode"/>
              </a:rPr>
              <a:t>meals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0" dirty="0">
                <a:solidFill>
                  <a:srgbClr val="292926"/>
                </a:solidFill>
                <a:latin typeface="Lucida Sans Unicode"/>
                <a:cs typeface="Lucida Sans Unicode"/>
              </a:rPr>
              <a:t>they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70" dirty="0">
                <a:solidFill>
                  <a:srgbClr val="292926"/>
                </a:solidFill>
                <a:latin typeface="Lucida Sans Unicode"/>
                <a:cs typeface="Lucida Sans Unicode"/>
              </a:rPr>
              <a:t>will </a:t>
            </a:r>
            <a:r>
              <a:rPr sz="3300" spc="-103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log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40" dirty="0">
                <a:solidFill>
                  <a:srgbClr val="292926"/>
                </a:solidFill>
                <a:latin typeface="Lucida Sans Unicode"/>
                <a:cs typeface="Lucida Sans Unicode"/>
              </a:rPr>
              <a:t>in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5" dirty="0">
                <a:solidFill>
                  <a:srgbClr val="292926"/>
                </a:solidFill>
                <a:latin typeface="Lucida Sans Unicode"/>
                <a:cs typeface="Lucida Sans Unicode"/>
              </a:rPr>
              <a:t>to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75" dirty="0">
                <a:solidFill>
                  <a:srgbClr val="292926"/>
                </a:solidFill>
                <a:latin typeface="Lucida Sans Unicode"/>
                <a:cs typeface="Lucida Sans Unicode"/>
              </a:rPr>
              <a:t>the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00" dirty="0">
                <a:solidFill>
                  <a:srgbClr val="292926"/>
                </a:solidFill>
                <a:latin typeface="Lucida Sans Unicode"/>
                <a:cs typeface="Lucida Sans Unicode"/>
              </a:rPr>
              <a:t>application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using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95" dirty="0">
                <a:solidFill>
                  <a:srgbClr val="292926"/>
                </a:solidFill>
                <a:latin typeface="Lucida Sans Unicode"/>
                <a:cs typeface="Lucida Sans Unicode"/>
              </a:rPr>
              <a:t>google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0" dirty="0">
                <a:solidFill>
                  <a:srgbClr val="292926"/>
                </a:solidFill>
                <a:latin typeface="Lucida Sans Unicode"/>
                <a:cs typeface="Lucida Sans Unicode"/>
              </a:rPr>
              <a:t>sign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-40" dirty="0">
                <a:solidFill>
                  <a:srgbClr val="292926"/>
                </a:solidFill>
                <a:latin typeface="Lucida Sans Unicode"/>
                <a:cs typeface="Lucida Sans Unicode"/>
              </a:rPr>
              <a:t>in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82406" y="81962"/>
            <a:ext cx="11515725" cy="15538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0" b="1" spc="470" dirty="0">
                <a:solidFill>
                  <a:srgbClr val="292926"/>
                </a:solidFill>
                <a:latin typeface="Tahoma"/>
                <a:cs typeface="Tahoma"/>
              </a:rPr>
              <a:t>Application</a:t>
            </a:r>
            <a:r>
              <a:rPr sz="10000" b="1" spc="-80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480" dirty="0">
                <a:solidFill>
                  <a:srgbClr val="292926"/>
                </a:solidFill>
                <a:latin typeface="Tahoma"/>
                <a:cs typeface="Tahoma"/>
              </a:rPr>
              <a:t>Flow</a:t>
            </a:r>
            <a:endParaRPr sz="10000">
              <a:latin typeface="Tahoma"/>
              <a:cs typeface="Tahom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313180" cy="2831465"/>
            <a:chOff x="0" y="0"/>
            <a:chExt cx="1313180" cy="2831465"/>
          </a:xfrm>
        </p:grpSpPr>
        <p:sp>
          <p:nvSpPr>
            <p:cNvPr id="4" name="object 4"/>
            <p:cNvSpPr/>
            <p:nvPr/>
          </p:nvSpPr>
          <p:spPr>
            <a:xfrm>
              <a:off x="0" y="220001"/>
              <a:ext cx="816610" cy="2611755"/>
            </a:xfrm>
            <a:custGeom>
              <a:avLst/>
              <a:gdLst/>
              <a:ahLst/>
              <a:cxnLst/>
              <a:rect l="l" t="t" r="r" b="b"/>
              <a:pathLst>
                <a:path w="816610" h="2611755">
                  <a:moveTo>
                    <a:pt x="177457" y="97701"/>
                  </a:moveTo>
                  <a:lnTo>
                    <a:pt x="143649" y="75349"/>
                  </a:lnTo>
                  <a:lnTo>
                    <a:pt x="110324" y="54686"/>
                  </a:lnTo>
                  <a:lnTo>
                    <a:pt x="65608" y="28803"/>
                  </a:lnTo>
                  <a:lnTo>
                    <a:pt x="29375" y="9321"/>
                  </a:lnTo>
                  <a:lnTo>
                    <a:pt x="11112" y="0"/>
                  </a:lnTo>
                  <a:lnTo>
                    <a:pt x="0" y="11125"/>
                  </a:lnTo>
                  <a:lnTo>
                    <a:pt x="0" y="275234"/>
                  </a:lnTo>
                  <a:lnTo>
                    <a:pt x="177457" y="97701"/>
                  </a:lnTo>
                  <a:close/>
                </a:path>
                <a:path w="816610" h="2611755">
                  <a:moveTo>
                    <a:pt x="371576" y="255739"/>
                  </a:moveTo>
                  <a:lnTo>
                    <a:pt x="366280" y="250609"/>
                  </a:lnTo>
                  <a:lnTo>
                    <a:pt x="360807" y="245668"/>
                  </a:lnTo>
                  <a:lnTo>
                    <a:pt x="355511" y="240652"/>
                  </a:lnTo>
                  <a:lnTo>
                    <a:pt x="324713" y="212509"/>
                  </a:lnTo>
                  <a:lnTo>
                    <a:pt x="293357" y="185394"/>
                  </a:lnTo>
                  <a:lnTo>
                    <a:pt x="261429" y="159321"/>
                  </a:lnTo>
                  <a:lnTo>
                    <a:pt x="228917" y="134315"/>
                  </a:lnTo>
                  <a:lnTo>
                    <a:pt x="0" y="363220"/>
                  </a:lnTo>
                  <a:lnTo>
                    <a:pt x="0" y="627291"/>
                  </a:lnTo>
                  <a:lnTo>
                    <a:pt x="118402" y="508876"/>
                  </a:lnTo>
                  <a:lnTo>
                    <a:pt x="371576" y="255739"/>
                  </a:lnTo>
                  <a:close/>
                </a:path>
                <a:path w="816610" h="2611755">
                  <a:moveTo>
                    <a:pt x="535698" y="443674"/>
                  </a:moveTo>
                  <a:lnTo>
                    <a:pt x="510616" y="410591"/>
                  </a:lnTo>
                  <a:lnTo>
                    <a:pt x="483323" y="376580"/>
                  </a:lnTo>
                  <a:lnTo>
                    <a:pt x="452183" y="340144"/>
                  </a:lnTo>
                  <a:lnTo>
                    <a:pt x="415505" y="299897"/>
                  </a:lnTo>
                  <a:lnTo>
                    <a:pt x="0" y="715327"/>
                  </a:lnTo>
                  <a:lnTo>
                    <a:pt x="0" y="979411"/>
                  </a:lnTo>
                  <a:lnTo>
                    <a:pt x="535698" y="443674"/>
                  </a:lnTo>
                  <a:close/>
                </a:path>
                <a:path w="816610" h="2611755">
                  <a:moveTo>
                    <a:pt x="668324" y="663244"/>
                  </a:moveTo>
                  <a:lnTo>
                    <a:pt x="643648" y="615061"/>
                  </a:lnTo>
                  <a:lnTo>
                    <a:pt x="617054" y="567677"/>
                  </a:lnTo>
                  <a:lnTo>
                    <a:pt x="591832" y="526173"/>
                  </a:lnTo>
                  <a:lnTo>
                    <a:pt x="571919" y="495503"/>
                  </a:lnTo>
                  <a:lnTo>
                    <a:pt x="131191" y="936307"/>
                  </a:lnTo>
                  <a:lnTo>
                    <a:pt x="0" y="1067511"/>
                  </a:lnTo>
                  <a:lnTo>
                    <a:pt x="0" y="1331607"/>
                  </a:lnTo>
                  <a:lnTo>
                    <a:pt x="395312" y="936307"/>
                  </a:lnTo>
                  <a:lnTo>
                    <a:pt x="668324" y="663244"/>
                  </a:lnTo>
                  <a:close/>
                </a:path>
                <a:path w="816610" h="2611755">
                  <a:moveTo>
                    <a:pt x="755078" y="1720862"/>
                  </a:moveTo>
                  <a:lnTo>
                    <a:pt x="0" y="2475941"/>
                  </a:lnTo>
                  <a:lnTo>
                    <a:pt x="0" y="2611437"/>
                  </a:lnTo>
                  <a:lnTo>
                    <a:pt x="41211" y="2590495"/>
                  </a:lnTo>
                  <a:lnTo>
                    <a:pt x="86194" y="2565793"/>
                  </a:lnTo>
                  <a:lnTo>
                    <a:pt x="148793" y="2527579"/>
                  </a:lnTo>
                  <a:lnTo>
                    <a:pt x="195668" y="2495981"/>
                  </a:lnTo>
                  <a:lnTo>
                    <a:pt x="241554" y="2462377"/>
                  </a:lnTo>
                  <a:lnTo>
                    <a:pt x="286410" y="2426741"/>
                  </a:lnTo>
                  <a:lnTo>
                    <a:pt x="321475" y="2396807"/>
                  </a:lnTo>
                  <a:lnTo>
                    <a:pt x="355790" y="2365540"/>
                  </a:lnTo>
                  <a:lnTo>
                    <a:pt x="389407" y="2333028"/>
                  </a:lnTo>
                  <a:lnTo>
                    <a:pt x="427215" y="2293810"/>
                  </a:lnTo>
                  <a:lnTo>
                    <a:pt x="463283" y="2253526"/>
                  </a:lnTo>
                  <a:lnTo>
                    <a:pt x="497586" y="2212251"/>
                  </a:lnTo>
                  <a:lnTo>
                    <a:pt x="530148" y="2170023"/>
                  </a:lnTo>
                  <a:lnTo>
                    <a:pt x="560959" y="2126894"/>
                  </a:lnTo>
                  <a:lnTo>
                    <a:pt x="590029" y="2082901"/>
                  </a:lnTo>
                  <a:lnTo>
                    <a:pt x="614997" y="2041842"/>
                  </a:lnTo>
                  <a:lnTo>
                    <a:pt x="646379" y="1985708"/>
                  </a:lnTo>
                  <a:lnTo>
                    <a:pt x="668261" y="1942820"/>
                  </a:lnTo>
                  <a:lnTo>
                    <a:pt x="688644" y="1899386"/>
                  </a:lnTo>
                  <a:lnTo>
                    <a:pt x="707517" y="1855431"/>
                  </a:lnTo>
                  <a:lnTo>
                    <a:pt x="724890" y="1810994"/>
                  </a:lnTo>
                  <a:lnTo>
                    <a:pt x="740740" y="1766138"/>
                  </a:lnTo>
                  <a:lnTo>
                    <a:pt x="755078" y="1720862"/>
                  </a:lnTo>
                  <a:close/>
                </a:path>
                <a:path w="816610" h="2611755">
                  <a:moveTo>
                    <a:pt x="764730" y="918946"/>
                  </a:moveTo>
                  <a:lnTo>
                    <a:pt x="762787" y="911885"/>
                  </a:lnTo>
                  <a:lnTo>
                    <a:pt x="760742" y="904735"/>
                  </a:lnTo>
                  <a:lnTo>
                    <a:pt x="757770" y="894511"/>
                  </a:lnTo>
                  <a:lnTo>
                    <a:pt x="755916" y="888390"/>
                  </a:lnTo>
                  <a:lnTo>
                    <a:pt x="752652" y="877455"/>
                  </a:lnTo>
                  <a:lnTo>
                    <a:pt x="740308" y="838606"/>
                  </a:lnTo>
                  <a:lnTo>
                    <a:pt x="725195" y="795820"/>
                  </a:lnTo>
                  <a:lnTo>
                    <a:pt x="706247" y="747407"/>
                  </a:lnTo>
                  <a:lnTo>
                    <a:pt x="696099" y="723430"/>
                  </a:lnTo>
                  <a:lnTo>
                    <a:pt x="0" y="1419567"/>
                  </a:lnTo>
                  <a:lnTo>
                    <a:pt x="0" y="1683689"/>
                  </a:lnTo>
                  <a:lnTo>
                    <a:pt x="764730" y="918946"/>
                  </a:lnTo>
                  <a:close/>
                </a:path>
                <a:path w="816610" h="2611755">
                  <a:moveTo>
                    <a:pt x="813676" y="1222095"/>
                  </a:moveTo>
                  <a:lnTo>
                    <a:pt x="810628" y="1178217"/>
                  </a:lnTo>
                  <a:lnTo>
                    <a:pt x="806246" y="1134516"/>
                  </a:lnTo>
                  <a:lnTo>
                    <a:pt x="800531" y="1090790"/>
                  </a:lnTo>
                  <a:lnTo>
                    <a:pt x="793521" y="1047305"/>
                  </a:lnTo>
                  <a:lnTo>
                    <a:pt x="785164" y="1003985"/>
                  </a:lnTo>
                  <a:lnTo>
                    <a:pt x="782104" y="989622"/>
                  </a:lnTo>
                  <a:lnTo>
                    <a:pt x="0" y="1771675"/>
                  </a:lnTo>
                  <a:lnTo>
                    <a:pt x="0" y="2035784"/>
                  </a:lnTo>
                  <a:lnTo>
                    <a:pt x="813676" y="1222095"/>
                  </a:lnTo>
                  <a:close/>
                </a:path>
                <a:path w="816610" h="2611755">
                  <a:moveTo>
                    <a:pt x="816000" y="1307833"/>
                  </a:moveTo>
                  <a:lnTo>
                    <a:pt x="0" y="2123833"/>
                  </a:lnTo>
                  <a:lnTo>
                    <a:pt x="0" y="2387892"/>
                  </a:lnTo>
                  <a:lnTo>
                    <a:pt x="784885" y="1602994"/>
                  </a:lnTo>
                  <a:lnTo>
                    <a:pt x="795286" y="1548180"/>
                  </a:lnTo>
                  <a:lnTo>
                    <a:pt x="805853" y="1474584"/>
                  </a:lnTo>
                  <a:lnTo>
                    <a:pt x="811352" y="1419136"/>
                  </a:lnTo>
                  <a:lnTo>
                    <a:pt x="814730" y="1363522"/>
                  </a:lnTo>
                  <a:lnTo>
                    <a:pt x="816000" y="13078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"/>
              <a:ext cx="1313180" cy="1767205"/>
            </a:xfrm>
            <a:custGeom>
              <a:avLst/>
              <a:gdLst/>
              <a:ahLst/>
              <a:cxnLst/>
              <a:rect l="l" t="t" r="r" b="b"/>
              <a:pathLst>
                <a:path w="1313180" h="1767205">
                  <a:moveTo>
                    <a:pt x="231089" y="0"/>
                  </a:moveTo>
                  <a:lnTo>
                    <a:pt x="143040" y="0"/>
                  </a:lnTo>
                  <a:lnTo>
                    <a:pt x="0" y="143040"/>
                  </a:lnTo>
                  <a:lnTo>
                    <a:pt x="0" y="231089"/>
                  </a:lnTo>
                  <a:lnTo>
                    <a:pt x="231089" y="0"/>
                  </a:lnTo>
                  <a:close/>
                </a:path>
                <a:path w="1313180" h="1767205">
                  <a:moveTo>
                    <a:pt x="583234" y="0"/>
                  </a:moveTo>
                  <a:lnTo>
                    <a:pt x="495185" y="0"/>
                  </a:lnTo>
                  <a:lnTo>
                    <a:pt x="0" y="495185"/>
                  </a:lnTo>
                  <a:lnTo>
                    <a:pt x="0" y="583234"/>
                  </a:lnTo>
                  <a:lnTo>
                    <a:pt x="583234" y="0"/>
                  </a:lnTo>
                  <a:close/>
                </a:path>
                <a:path w="1313180" h="1767205">
                  <a:moveTo>
                    <a:pt x="935291" y="0"/>
                  </a:moveTo>
                  <a:lnTo>
                    <a:pt x="847344" y="0"/>
                  </a:lnTo>
                  <a:lnTo>
                    <a:pt x="0" y="847344"/>
                  </a:lnTo>
                  <a:lnTo>
                    <a:pt x="0" y="935291"/>
                  </a:lnTo>
                  <a:lnTo>
                    <a:pt x="935291" y="0"/>
                  </a:lnTo>
                  <a:close/>
                </a:path>
                <a:path w="1313180" h="1767205">
                  <a:moveTo>
                    <a:pt x="1166901" y="120573"/>
                  </a:moveTo>
                  <a:lnTo>
                    <a:pt x="1158786" y="106743"/>
                  </a:lnTo>
                  <a:lnTo>
                    <a:pt x="1150467" y="93065"/>
                  </a:lnTo>
                  <a:lnTo>
                    <a:pt x="1141971" y="79514"/>
                  </a:lnTo>
                  <a:lnTo>
                    <a:pt x="1133284" y="66103"/>
                  </a:lnTo>
                  <a:lnTo>
                    <a:pt x="0" y="1199426"/>
                  </a:lnTo>
                  <a:lnTo>
                    <a:pt x="0" y="1287475"/>
                  </a:lnTo>
                  <a:lnTo>
                    <a:pt x="1166901" y="120573"/>
                  </a:lnTo>
                  <a:close/>
                </a:path>
                <a:path w="1313180" h="1767205">
                  <a:moveTo>
                    <a:pt x="1264615" y="991158"/>
                  </a:moveTo>
                  <a:lnTo>
                    <a:pt x="537273" y="1718500"/>
                  </a:lnTo>
                  <a:lnTo>
                    <a:pt x="574052" y="1706486"/>
                  </a:lnTo>
                  <a:lnTo>
                    <a:pt x="610247" y="1693214"/>
                  </a:lnTo>
                  <a:lnTo>
                    <a:pt x="645820" y="1678711"/>
                  </a:lnTo>
                  <a:lnTo>
                    <a:pt x="680770" y="1663052"/>
                  </a:lnTo>
                  <a:lnTo>
                    <a:pt x="1209167" y="1134656"/>
                  </a:lnTo>
                  <a:lnTo>
                    <a:pt x="1224813" y="1099718"/>
                  </a:lnTo>
                  <a:lnTo>
                    <a:pt x="1239291" y="1064133"/>
                  </a:lnTo>
                  <a:lnTo>
                    <a:pt x="1252562" y="1027938"/>
                  </a:lnTo>
                  <a:lnTo>
                    <a:pt x="1264615" y="991158"/>
                  </a:lnTo>
                  <a:close/>
                </a:path>
                <a:path w="1313180" h="1767205">
                  <a:moveTo>
                    <a:pt x="1271397" y="368147"/>
                  </a:moveTo>
                  <a:lnTo>
                    <a:pt x="1266444" y="351307"/>
                  </a:lnTo>
                  <a:lnTo>
                    <a:pt x="1261249" y="334581"/>
                  </a:lnTo>
                  <a:lnTo>
                    <a:pt x="1255801" y="317969"/>
                  </a:lnTo>
                  <a:lnTo>
                    <a:pt x="1250124" y="301459"/>
                  </a:lnTo>
                  <a:lnTo>
                    <a:pt x="0" y="1551584"/>
                  </a:lnTo>
                  <a:lnTo>
                    <a:pt x="0" y="1639544"/>
                  </a:lnTo>
                  <a:lnTo>
                    <a:pt x="1271397" y="368147"/>
                  </a:lnTo>
                  <a:close/>
                </a:path>
                <a:path w="1313180" h="1767205">
                  <a:moveTo>
                    <a:pt x="1312913" y="668223"/>
                  </a:moveTo>
                  <a:lnTo>
                    <a:pt x="1312735" y="649376"/>
                  </a:lnTo>
                  <a:lnTo>
                    <a:pt x="1312240" y="630618"/>
                  </a:lnTo>
                  <a:lnTo>
                    <a:pt x="1311414" y="611936"/>
                  </a:lnTo>
                  <a:lnTo>
                    <a:pt x="1310309" y="593356"/>
                  </a:lnTo>
                  <a:lnTo>
                    <a:pt x="139471" y="1764195"/>
                  </a:lnTo>
                  <a:lnTo>
                    <a:pt x="158051" y="1765312"/>
                  </a:lnTo>
                  <a:lnTo>
                    <a:pt x="176733" y="1766125"/>
                  </a:lnTo>
                  <a:lnTo>
                    <a:pt x="195491" y="1766620"/>
                  </a:lnTo>
                  <a:lnTo>
                    <a:pt x="214337" y="1766798"/>
                  </a:lnTo>
                  <a:lnTo>
                    <a:pt x="217855" y="1766798"/>
                  </a:lnTo>
                  <a:lnTo>
                    <a:pt x="225018" y="1766608"/>
                  </a:lnTo>
                  <a:lnTo>
                    <a:pt x="1312722" y="678903"/>
                  </a:lnTo>
                  <a:lnTo>
                    <a:pt x="1312913" y="671842"/>
                  </a:lnTo>
                  <a:lnTo>
                    <a:pt x="1312913" y="668223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7045847" y="2197316"/>
            <a:ext cx="1242695" cy="2338070"/>
            <a:chOff x="17045847" y="2197316"/>
            <a:chExt cx="1242695" cy="2338070"/>
          </a:xfrm>
        </p:grpSpPr>
        <p:sp>
          <p:nvSpPr>
            <p:cNvPr id="7" name="object 7"/>
            <p:cNvSpPr/>
            <p:nvPr/>
          </p:nvSpPr>
          <p:spPr>
            <a:xfrm>
              <a:off x="17895596" y="2434754"/>
              <a:ext cx="392430" cy="523875"/>
            </a:xfrm>
            <a:custGeom>
              <a:avLst/>
              <a:gdLst/>
              <a:ahLst/>
              <a:cxnLst/>
              <a:rect l="l" t="t" r="r" b="b"/>
              <a:pathLst>
                <a:path w="392430" h="523875">
                  <a:moveTo>
                    <a:pt x="392391" y="253974"/>
                  </a:moveTo>
                  <a:lnTo>
                    <a:pt x="51066" y="322707"/>
                  </a:lnTo>
                  <a:lnTo>
                    <a:pt x="41503" y="353047"/>
                  </a:lnTo>
                  <a:lnTo>
                    <a:pt x="38163" y="363956"/>
                  </a:lnTo>
                  <a:lnTo>
                    <a:pt x="26936" y="403136"/>
                  </a:lnTo>
                  <a:lnTo>
                    <a:pt x="15836" y="447141"/>
                  </a:lnTo>
                  <a:lnTo>
                    <a:pt x="4813" y="497941"/>
                  </a:lnTo>
                  <a:lnTo>
                    <a:pt x="0" y="523532"/>
                  </a:lnTo>
                  <a:lnTo>
                    <a:pt x="392391" y="444500"/>
                  </a:lnTo>
                  <a:lnTo>
                    <a:pt x="392391" y="253974"/>
                  </a:lnTo>
                  <a:close/>
                </a:path>
                <a:path w="392430" h="523875">
                  <a:moveTo>
                    <a:pt x="392391" y="0"/>
                  </a:moveTo>
                  <a:lnTo>
                    <a:pt x="178130" y="43154"/>
                  </a:lnTo>
                  <a:lnTo>
                    <a:pt x="156387" y="81394"/>
                  </a:lnTo>
                  <a:lnTo>
                    <a:pt x="135839" y="120205"/>
                  </a:lnTo>
                  <a:lnTo>
                    <a:pt x="116395" y="159791"/>
                  </a:lnTo>
                  <a:lnTo>
                    <a:pt x="98145" y="199872"/>
                  </a:lnTo>
                  <a:lnTo>
                    <a:pt x="81140" y="240576"/>
                  </a:lnTo>
                  <a:lnTo>
                    <a:pt x="75730" y="254241"/>
                  </a:lnTo>
                  <a:lnTo>
                    <a:pt x="323608" y="204317"/>
                  </a:lnTo>
                  <a:lnTo>
                    <a:pt x="392391" y="190487"/>
                  </a:lnTo>
                  <a:lnTo>
                    <a:pt x="392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19259" y="2197316"/>
              <a:ext cx="168740" cy="2079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872838" y="2942665"/>
              <a:ext cx="415290" cy="765175"/>
            </a:xfrm>
            <a:custGeom>
              <a:avLst/>
              <a:gdLst/>
              <a:ahLst/>
              <a:cxnLst/>
              <a:rect l="l" t="t" r="r" b="b"/>
              <a:pathLst>
                <a:path w="415290" h="765175">
                  <a:moveTo>
                    <a:pt x="415150" y="508050"/>
                  </a:moveTo>
                  <a:lnTo>
                    <a:pt x="385089" y="514096"/>
                  </a:lnTo>
                  <a:lnTo>
                    <a:pt x="34112" y="584758"/>
                  </a:lnTo>
                  <a:lnTo>
                    <a:pt x="35674" y="591972"/>
                  </a:lnTo>
                  <a:lnTo>
                    <a:pt x="37503" y="599109"/>
                  </a:lnTo>
                  <a:lnTo>
                    <a:pt x="39128" y="606221"/>
                  </a:lnTo>
                  <a:lnTo>
                    <a:pt x="49199" y="646696"/>
                  </a:lnTo>
                  <a:lnTo>
                    <a:pt x="60299" y="686638"/>
                  </a:lnTo>
                  <a:lnTo>
                    <a:pt x="72453" y="726033"/>
                  </a:lnTo>
                  <a:lnTo>
                    <a:pt x="85686" y="764857"/>
                  </a:lnTo>
                  <a:lnTo>
                    <a:pt x="415150" y="698512"/>
                  </a:lnTo>
                  <a:lnTo>
                    <a:pt x="415150" y="508050"/>
                  </a:lnTo>
                  <a:close/>
                </a:path>
                <a:path w="415290" h="765175">
                  <a:moveTo>
                    <a:pt x="415150" y="254063"/>
                  </a:moveTo>
                  <a:lnTo>
                    <a:pt x="1473" y="337388"/>
                  </a:lnTo>
                  <a:lnTo>
                    <a:pt x="2184" y="351193"/>
                  </a:lnTo>
                  <a:lnTo>
                    <a:pt x="3060" y="364998"/>
                  </a:lnTo>
                  <a:lnTo>
                    <a:pt x="6451" y="407466"/>
                  </a:lnTo>
                  <a:lnTo>
                    <a:pt x="11341" y="451904"/>
                  </a:lnTo>
                  <a:lnTo>
                    <a:pt x="18961" y="505739"/>
                  </a:lnTo>
                  <a:lnTo>
                    <a:pt x="21971" y="523659"/>
                  </a:lnTo>
                  <a:lnTo>
                    <a:pt x="415150" y="444538"/>
                  </a:lnTo>
                  <a:lnTo>
                    <a:pt x="415150" y="254063"/>
                  </a:lnTo>
                  <a:close/>
                </a:path>
                <a:path w="415290" h="765175">
                  <a:moveTo>
                    <a:pt x="415150" y="0"/>
                  </a:moveTo>
                  <a:lnTo>
                    <a:pt x="391096" y="4851"/>
                  </a:lnTo>
                  <a:lnTo>
                    <a:pt x="12573" y="81114"/>
                  </a:lnTo>
                  <a:lnTo>
                    <a:pt x="6438" y="134899"/>
                  </a:lnTo>
                  <a:lnTo>
                    <a:pt x="2362" y="189090"/>
                  </a:lnTo>
                  <a:lnTo>
                    <a:pt x="381" y="237617"/>
                  </a:lnTo>
                  <a:lnTo>
                    <a:pt x="0" y="274180"/>
                  </a:lnTo>
                  <a:lnTo>
                    <a:pt x="415150" y="190500"/>
                  </a:lnTo>
                  <a:lnTo>
                    <a:pt x="4151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99781" y="3958732"/>
              <a:ext cx="188218" cy="2036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7981119" y="3704632"/>
              <a:ext cx="307340" cy="235585"/>
            </a:xfrm>
            <a:custGeom>
              <a:avLst/>
              <a:gdLst/>
              <a:ahLst/>
              <a:cxnLst/>
              <a:rect l="l" t="t" r="r" b="b"/>
              <a:pathLst>
                <a:path w="307340" h="235585">
                  <a:moveTo>
                    <a:pt x="306880" y="0"/>
                  </a:moveTo>
                  <a:lnTo>
                    <a:pt x="306880" y="190553"/>
                  </a:lnTo>
                  <a:lnTo>
                    <a:pt x="84451" y="235308"/>
                  </a:lnTo>
                  <a:lnTo>
                    <a:pt x="74397" y="217434"/>
                  </a:lnTo>
                  <a:lnTo>
                    <a:pt x="55015" y="181158"/>
                  </a:lnTo>
                  <a:lnTo>
                    <a:pt x="32100" y="134856"/>
                  </a:lnTo>
                  <a:lnTo>
                    <a:pt x="15784" y="99191"/>
                  </a:lnTo>
                  <a:lnTo>
                    <a:pt x="0" y="61865"/>
                  </a:lnTo>
                  <a:lnTo>
                    <a:pt x="306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060863" y="2625279"/>
              <a:ext cx="1227455" cy="1307465"/>
            </a:xfrm>
            <a:custGeom>
              <a:avLst/>
              <a:gdLst/>
              <a:ahLst/>
              <a:cxnLst/>
              <a:rect l="l" t="t" r="r" b="b"/>
              <a:pathLst>
                <a:path w="1227455" h="1307464">
                  <a:moveTo>
                    <a:pt x="1227124" y="1015885"/>
                  </a:moveTo>
                  <a:lnTo>
                    <a:pt x="68554" y="1249210"/>
                  </a:lnTo>
                  <a:lnTo>
                    <a:pt x="74752" y="1263904"/>
                  </a:lnTo>
                  <a:lnTo>
                    <a:pt x="81178" y="1278509"/>
                  </a:lnTo>
                  <a:lnTo>
                    <a:pt x="87807" y="1293025"/>
                  </a:lnTo>
                  <a:lnTo>
                    <a:pt x="94640" y="1307452"/>
                  </a:lnTo>
                  <a:lnTo>
                    <a:pt x="1227124" y="1079398"/>
                  </a:lnTo>
                  <a:lnTo>
                    <a:pt x="1227124" y="1015885"/>
                  </a:lnTo>
                  <a:close/>
                </a:path>
                <a:path w="1227455" h="1307464">
                  <a:moveTo>
                    <a:pt x="1227124" y="761936"/>
                  </a:moveTo>
                  <a:lnTo>
                    <a:pt x="0" y="1009078"/>
                  </a:lnTo>
                  <a:lnTo>
                    <a:pt x="2628" y="1024407"/>
                  </a:lnTo>
                  <a:lnTo>
                    <a:pt x="5473" y="1039698"/>
                  </a:lnTo>
                  <a:lnTo>
                    <a:pt x="8534" y="1054950"/>
                  </a:lnTo>
                  <a:lnTo>
                    <a:pt x="11811" y="1070152"/>
                  </a:lnTo>
                  <a:lnTo>
                    <a:pt x="1227124" y="825385"/>
                  </a:lnTo>
                  <a:lnTo>
                    <a:pt x="1227124" y="761936"/>
                  </a:lnTo>
                  <a:close/>
                </a:path>
                <a:path w="1227455" h="1307464">
                  <a:moveTo>
                    <a:pt x="1227124" y="253961"/>
                  </a:moveTo>
                  <a:lnTo>
                    <a:pt x="37172" y="493610"/>
                  </a:lnTo>
                  <a:lnTo>
                    <a:pt x="22377" y="544029"/>
                  </a:lnTo>
                  <a:lnTo>
                    <a:pt x="17957" y="560920"/>
                  </a:lnTo>
                  <a:lnTo>
                    <a:pt x="1227124" y="317411"/>
                  </a:lnTo>
                  <a:lnTo>
                    <a:pt x="1227124" y="253961"/>
                  </a:lnTo>
                  <a:close/>
                </a:path>
                <a:path w="1227455" h="1307464">
                  <a:moveTo>
                    <a:pt x="1227124" y="0"/>
                  </a:moveTo>
                  <a:lnTo>
                    <a:pt x="174777" y="211937"/>
                  </a:lnTo>
                  <a:lnTo>
                    <a:pt x="148450" y="252425"/>
                  </a:lnTo>
                  <a:lnTo>
                    <a:pt x="129438" y="284518"/>
                  </a:lnTo>
                  <a:lnTo>
                    <a:pt x="1227124" y="63449"/>
                  </a:lnTo>
                  <a:lnTo>
                    <a:pt x="1227124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8271015" y="4212694"/>
              <a:ext cx="17145" cy="21590"/>
            </a:xfrm>
            <a:custGeom>
              <a:avLst/>
              <a:gdLst/>
              <a:ahLst/>
              <a:cxnLst/>
              <a:rect l="l" t="t" r="r" b="b"/>
              <a:pathLst>
                <a:path w="17144" h="21589">
                  <a:moveTo>
                    <a:pt x="16984" y="0"/>
                  </a:moveTo>
                  <a:lnTo>
                    <a:pt x="16984" y="21036"/>
                  </a:lnTo>
                  <a:lnTo>
                    <a:pt x="15155" y="19189"/>
                  </a:lnTo>
                  <a:lnTo>
                    <a:pt x="0" y="3424"/>
                  </a:lnTo>
                  <a:lnTo>
                    <a:pt x="169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045839" y="2371241"/>
              <a:ext cx="1242695" cy="2164080"/>
            </a:xfrm>
            <a:custGeom>
              <a:avLst/>
              <a:gdLst/>
              <a:ahLst/>
              <a:cxnLst/>
              <a:rect l="l" t="t" r="r" b="b"/>
              <a:pathLst>
                <a:path w="1242694" h="2164079">
                  <a:moveTo>
                    <a:pt x="1242148" y="2031923"/>
                  </a:moveTo>
                  <a:lnTo>
                    <a:pt x="828535" y="2115223"/>
                  </a:lnTo>
                  <a:lnTo>
                    <a:pt x="761428" y="2128736"/>
                  </a:lnTo>
                  <a:lnTo>
                    <a:pt x="796251" y="2139340"/>
                  </a:lnTo>
                  <a:lnTo>
                    <a:pt x="831278" y="2148725"/>
                  </a:lnTo>
                  <a:lnTo>
                    <a:pt x="866482" y="2156930"/>
                  </a:lnTo>
                  <a:lnTo>
                    <a:pt x="901852" y="2163965"/>
                  </a:lnTo>
                  <a:lnTo>
                    <a:pt x="1242148" y="2095423"/>
                  </a:lnTo>
                  <a:lnTo>
                    <a:pt x="1242148" y="2031923"/>
                  </a:lnTo>
                  <a:close/>
                </a:path>
                <a:path w="1242694" h="2164079">
                  <a:moveTo>
                    <a:pt x="1242148" y="1777885"/>
                  </a:moveTo>
                  <a:lnTo>
                    <a:pt x="416610" y="1944141"/>
                  </a:lnTo>
                  <a:lnTo>
                    <a:pt x="433209" y="1957006"/>
                  </a:lnTo>
                  <a:lnTo>
                    <a:pt x="450113" y="1969604"/>
                  </a:lnTo>
                  <a:lnTo>
                    <a:pt x="467309" y="1981911"/>
                  </a:lnTo>
                  <a:lnTo>
                    <a:pt x="484784" y="1993925"/>
                  </a:lnTo>
                  <a:lnTo>
                    <a:pt x="1242148" y="1841398"/>
                  </a:lnTo>
                  <a:lnTo>
                    <a:pt x="1242148" y="1777885"/>
                  </a:lnTo>
                  <a:close/>
                </a:path>
                <a:path w="1242694" h="2164079">
                  <a:moveTo>
                    <a:pt x="1242148" y="1523923"/>
                  </a:moveTo>
                  <a:lnTo>
                    <a:pt x="211582" y="1731467"/>
                  </a:lnTo>
                  <a:lnTo>
                    <a:pt x="221957" y="1745437"/>
                  </a:lnTo>
                  <a:lnTo>
                    <a:pt x="232575" y="1759229"/>
                  </a:lnTo>
                  <a:lnTo>
                    <a:pt x="243433" y="1772869"/>
                  </a:lnTo>
                  <a:lnTo>
                    <a:pt x="254520" y="1786331"/>
                  </a:lnTo>
                  <a:lnTo>
                    <a:pt x="1242148" y="1587436"/>
                  </a:lnTo>
                  <a:lnTo>
                    <a:pt x="1242148" y="1523923"/>
                  </a:lnTo>
                  <a:close/>
                </a:path>
                <a:path w="1242694" h="2164079">
                  <a:moveTo>
                    <a:pt x="1242148" y="761949"/>
                  </a:moveTo>
                  <a:lnTo>
                    <a:pt x="2159" y="1011682"/>
                  </a:lnTo>
                  <a:lnTo>
                    <a:pt x="190" y="1059662"/>
                  </a:lnTo>
                  <a:lnTo>
                    <a:pt x="0" y="1075651"/>
                  </a:lnTo>
                  <a:lnTo>
                    <a:pt x="1242148" y="825461"/>
                  </a:lnTo>
                  <a:lnTo>
                    <a:pt x="1242148" y="761949"/>
                  </a:lnTo>
                  <a:close/>
                </a:path>
                <a:path w="1242694" h="2164079">
                  <a:moveTo>
                    <a:pt x="1242148" y="0"/>
                  </a:moveTo>
                  <a:lnTo>
                    <a:pt x="528345" y="143751"/>
                  </a:lnTo>
                  <a:lnTo>
                    <a:pt x="495973" y="164198"/>
                  </a:lnTo>
                  <a:lnTo>
                    <a:pt x="464210" y="185813"/>
                  </a:lnTo>
                  <a:lnTo>
                    <a:pt x="433120" y="208610"/>
                  </a:lnTo>
                  <a:lnTo>
                    <a:pt x="402729" y="232562"/>
                  </a:lnTo>
                  <a:lnTo>
                    <a:pt x="1242148" y="63512"/>
                  </a:lnTo>
                  <a:lnTo>
                    <a:pt x="1242148" y="0"/>
                  </a:lnTo>
                  <a:close/>
                </a:path>
              </a:pathLst>
            </a:custGeom>
            <a:solidFill>
              <a:srgbClr val="4B8C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9125" y="5001181"/>
            <a:ext cx="3010813" cy="211511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18220" y="3445422"/>
            <a:ext cx="3076574" cy="653414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843256" y="3445422"/>
            <a:ext cx="3095624" cy="653414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006" y="2090262"/>
            <a:ext cx="11414760" cy="11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3300" spc="-135" dirty="0">
                <a:solidFill>
                  <a:srgbClr val="292926"/>
                </a:solidFill>
                <a:latin typeface="Lucida Sans Unicode"/>
                <a:cs typeface="Lucida Sans Unicode"/>
              </a:rPr>
              <a:t>If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not</a:t>
            </a:r>
            <a:r>
              <a:rPr sz="3300" spc="-16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5" dirty="0">
                <a:solidFill>
                  <a:srgbClr val="292926"/>
                </a:solidFill>
                <a:latin typeface="Lucida Sans Unicode"/>
                <a:cs typeface="Lucida Sans Unicode"/>
              </a:rPr>
              <a:t>registered,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5" dirty="0">
                <a:solidFill>
                  <a:srgbClr val="292926"/>
                </a:solidFill>
                <a:latin typeface="Lucida Sans Unicode"/>
                <a:cs typeface="Lucida Sans Unicode"/>
              </a:rPr>
              <a:t>User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260" dirty="0">
                <a:solidFill>
                  <a:srgbClr val="292926"/>
                </a:solidFill>
                <a:latin typeface="Lucida Sans Unicode"/>
                <a:cs typeface="Lucida Sans Unicode"/>
              </a:rPr>
              <a:t>can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60" dirty="0">
                <a:solidFill>
                  <a:srgbClr val="292926"/>
                </a:solidFill>
                <a:latin typeface="Lucida Sans Unicode"/>
                <a:cs typeface="Lucida Sans Unicode"/>
              </a:rPr>
              <a:t>Sign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45" dirty="0">
                <a:solidFill>
                  <a:srgbClr val="292926"/>
                </a:solidFill>
                <a:latin typeface="Lucida Sans Unicode"/>
                <a:cs typeface="Lucida Sans Unicode"/>
              </a:rPr>
              <a:t>Up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5" dirty="0">
                <a:solidFill>
                  <a:srgbClr val="292926"/>
                </a:solidFill>
                <a:latin typeface="Lucida Sans Unicode"/>
                <a:cs typeface="Lucida Sans Unicode"/>
              </a:rPr>
              <a:t>using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10" dirty="0">
                <a:solidFill>
                  <a:srgbClr val="292926"/>
                </a:solidFill>
                <a:latin typeface="Lucida Sans Unicode"/>
                <a:cs typeface="Lucida Sans Unicode"/>
              </a:rPr>
              <a:t>In-App</a:t>
            </a:r>
            <a:r>
              <a:rPr sz="3300" spc="-160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75" dirty="0">
                <a:solidFill>
                  <a:srgbClr val="292926"/>
                </a:solidFill>
                <a:latin typeface="Lucida Sans Unicode"/>
                <a:cs typeface="Lucida Sans Unicode"/>
              </a:rPr>
              <a:t>Signup </a:t>
            </a:r>
            <a:r>
              <a:rPr sz="3300" spc="-1025" dirty="0">
                <a:solidFill>
                  <a:srgbClr val="292926"/>
                </a:solidFill>
                <a:latin typeface="Lucida Sans Unicode"/>
                <a:cs typeface="Lucida Sans Unicode"/>
              </a:rPr>
              <a:t> </a:t>
            </a:r>
            <a:r>
              <a:rPr sz="3300" spc="30" dirty="0">
                <a:solidFill>
                  <a:srgbClr val="292926"/>
                </a:solidFill>
                <a:latin typeface="Lucida Sans Unicode"/>
                <a:cs typeface="Lucida Sans Unicode"/>
              </a:rPr>
              <a:t>Feature.</a:t>
            </a:r>
            <a:endParaRPr sz="3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5161" y="5142941"/>
            <a:ext cx="3010813" cy="211511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4849" y="3445423"/>
            <a:ext cx="3143249" cy="6524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06493" y="3445423"/>
            <a:ext cx="3076574" cy="65246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5017" y="81965"/>
            <a:ext cx="12015470" cy="30156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25"/>
              </a:spcBef>
            </a:pPr>
            <a:r>
              <a:rPr sz="10000" b="1" spc="470" dirty="0">
                <a:solidFill>
                  <a:srgbClr val="292926"/>
                </a:solidFill>
                <a:latin typeface="Tahoma"/>
                <a:cs typeface="Tahoma"/>
              </a:rPr>
              <a:t>Application</a:t>
            </a:r>
            <a:r>
              <a:rPr sz="10000" b="1" spc="-55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480" dirty="0">
                <a:solidFill>
                  <a:srgbClr val="292926"/>
                </a:solidFill>
                <a:latin typeface="Tahoma"/>
                <a:cs typeface="Tahoma"/>
              </a:rPr>
              <a:t>Flow</a:t>
            </a:r>
            <a:endParaRPr sz="10000">
              <a:latin typeface="Tahoma"/>
              <a:cs typeface="Tahoma"/>
            </a:endParaRPr>
          </a:p>
          <a:p>
            <a:pPr marL="12700" marR="5080">
              <a:lnSpc>
                <a:spcPct val="115500"/>
              </a:lnSpc>
              <a:spcBef>
                <a:spcPts val="2365"/>
              </a:spcBef>
            </a:pPr>
            <a:r>
              <a:rPr sz="3300" spc="15" dirty="0">
                <a:solidFill>
                  <a:srgbClr val="292926"/>
                </a:solidFill>
              </a:rPr>
              <a:t>User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-70" dirty="0">
                <a:solidFill>
                  <a:srgbClr val="292926"/>
                </a:solidFill>
              </a:rPr>
              <a:t>will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204" dirty="0">
                <a:solidFill>
                  <a:srgbClr val="292926"/>
                </a:solidFill>
              </a:rPr>
              <a:t>have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25" dirty="0">
                <a:solidFill>
                  <a:srgbClr val="292926"/>
                </a:solidFill>
              </a:rPr>
              <a:t>to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120" dirty="0">
                <a:solidFill>
                  <a:srgbClr val="292926"/>
                </a:solidFill>
              </a:rPr>
              <a:t>authenticate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10" dirty="0">
                <a:solidFill>
                  <a:srgbClr val="292926"/>
                </a:solidFill>
              </a:rPr>
              <a:t>with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-5" dirty="0">
                <a:solidFill>
                  <a:srgbClr val="292926"/>
                </a:solidFill>
              </a:rPr>
              <a:t>their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50" dirty="0">
                <a:solidFill>
                  <a:srgbClr val="292926"/>
                </a:solidFill>
              </a:rPr>
              <a:t>credentials.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150" dirty="0">
                <a:solidFill>
                  <a:srgbClr val="292926"/>
                </a:solidFill>
              </a:rPr>
              <a:t>Once </a:t>
            </a:r>
            <a:r>
              <a:rPr sz="3300" spc="-1030" dirty="0">
                <a:solidFill>
                  <a:srgbClr val="292926"/>
                </a:solidFill>
              </a:rPr>
              <a:t> </a:t>
            </a:r>
            <a:r>
              <a:rPr sz="3300" spc="125" dirty="0">
                <a:solidFill>
                  <a:srgbClr val="292926"/>
                </a:solidFill>
              </a:rPr>
              <a:t>done</a:t>
            </a:r>
            <a:r>
              <a:rPr sz="3300" spc="-170" dirty="0">
                <a:solidFill>
                  <a:srgbClr val="292926"/>
                </a:solidFill>
              </a:rPr>
              <a:t> </a:t>
            </a:r>
            <a:r>
              <a:rPr sz="3300" spc="90" dirty="0">
                <a:solidFill>
                  <a:srgbClr val="292926"/>
                </a:solidFill>
              </a:rPr>
              <a:t>they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260" dirty="0">
                <a:solidFill>
                  <a:srgbClr val="292926"/>
                </a:solidFill>
              </a:rPr>
              <a:t>can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150" dirty="0">
                <a:solidFill>
                  <a:srgbClr val="292926"/>
                </a:solidFill>
              </a:rPr>
              <a:t>see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-70" dirty="0">
                <a:solidFill>
                  <a:srgbClr val="292926"/>
                </a:solidFill>
              </a:rPr>
              <a:t>list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-25" dirty="0">
                <a:solidFill>
                  <a:srgbClr val="292926"/>
                </a:solidFill>
              </a:rPr>
              <a:t>of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140" dirty="0">
                <a:solidFill>
                  <a:srgbClr val="292926"/>
                </a:solidFill>
              </a:rPr>
              <a:t>nearby</a:t>
            </a:r>
            <a:r>
              <a:rPr sz="3300" spc="-165" dirty="0">
                <a:solidFill>
                  <a:srgbClr val="292926"/>
                </a:solidFill>
              </a:rPr>
              <a:t> </a:t>
            </a:r>
            <a:r>
              <a:rPr sz="3300" spc="45" dirty="0">
                <a:solidFill>
                  <a:srgbClr val="292926"/>
                </a:solidFill>
              </a:rPr>
              <a:t>restaurants.</a:t>
            </a:r>
            <a:endParaRPr sz="3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32281" y="5142967"/>
            <a:ext cx="2869122" cy="201030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0860" y="3734320"/>
            <a:ext cx="3105149" cy="63912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796817" y="3734320"/>
            <a:ext cx="2962274" cy="629602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5017" y="81963"/>
            <a:ext cx="12913995" cy="30156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9715">
              <a:lnSpc>
                <a:spcPct val="100000"/>
              </a:lnSpc>
              <a:spcBef>
                <a:spcPts val="125"/>
              </a:spcBef>
            </a:pPr>
            <a:r>
              <a:rPr sz="10000" b="1" spc="470" dirty="0">
                <a:solidFill>
                  <a:srgbClr val="292926"/>
                </a:solidFill>
                <a:latin typeface="Tahoma"/>
                <a:cs typeface="Tahoma"/>
              </a:rPr>
              <a:t>Application</a:t>
            </a:r>
            <a:r>
              <a:rPr sz="10000" b="1" spc="-50" dirty="0">
                <a:solidFill>
                  <a:srgbClr val="292926"/>
                </a:solidFill>
                <a:latin typeface="Tahoma"/>
                <a:cs typeface="Tahoma"/>
              </a:rPr>
              <a:t> </a:t>
            </a:r>
            <a:r>
              <a:rPr sz="10000" b="1" spc="480" dirty="0">
                <a:solidFill>
                  <a:srgbClr val="292926"/>
                </a:solidFill>
                <a:latin typeface="Tahoma"/>
                <a:cs typeface="Tahoma"/>
              </a:rPr>
              <a:t>Flow</a:t>
            </a:r>
            <a:endParaRPr sz="10000">
              <a:latin typeface="Tahoma"/>
              <a:cs typeface="Tahoma"/>
            </a:endParaRPr>
          </a:p>
          <a:p>
            <a:pPr marL="12700" marR="5080">
              <a:lnSpc>
                <a:spcPct val="115500"/>
              </a:lnSpc>
              <a:spcBef>
                <a:spcPts val="2365"/>
              </a:spcBef>
            </a:pPr>
            <a:r>
              <a:rPr sz="3300" spc="20" dirty="0">
                <a:solidFill>
                  <a:srgbClr val="292926"/>
                </a:solidFill>
              </a:rPr>
              <a:t>Users </a:t>
            </a:r>
            <a:r>
              <a:rPr sz="3300" spc="-70" dirty="0">
                <a:solidFill>
                  <a:srgbClr val="292926"/>
                </a:solidFill>
              </a:rPr>
              <a:t>will </a:t>
            </a:r>
            <a:r>
              <a:rPr sz="3300" spc="95" dirty="0">
                <a:solidFill>
                  <a:srgbClr val="292926"/>
                </a:solidFill>
              </a:rPr>
              <a:t>select </a:t>
            </a:r>
            <a:r>
              <a:rPr sz="3300" spc="-5" dirty="0">
                <a:solidFill>
                  <a:srgbClr val="292926"/>
                </a:solidFill>
              </a:rPr>
              <a:t>their </a:t>
            </a:r>
            <a:r>
              <a:rPr sz="3300" spc="50" dirty="0">
                <a:solidFill>
                  <a:srgbClr val="292926"/>
                </a:solidFill>
              </a:rPr>
              <a:t>favorite </a:t>
            </a:r>
            <a:r>
              <a:rPr sz="3300" spc="60" dirty="0">
                <a:solidFill>
                  <a:srgbClr val="292926"/>
                </a:solidFill>
              </a:rPr>
              <a:t>dishes </a:t>
            </a:r>
            <a:r>
              <a:rPr sz="3300" spc="204" dirty="0">
                <a:solidFill>
                  <a:srgbClr val="292926"/>
                </a:solidFill>
              </a:rPr>
              <a:t>and </a:t>
            </a:r>
            <a:r>
              <a:rPr sz="3300" spc="235" dirty="0">
                <a:solidFill>
                  <a:srgbClr val="292926"/>
                </a:solidFill>
              </a:rPr>
              <a:t>add </a:t>
            </a:r>
            <a:r>
              <a:rPr sz="3300" spc="-90" dirty="0">
                <a:solidFill>
                  <a:srgbClr val="292926"/>
                </a:solidFill>
              </a:rPr>
              <a:t>it </a:t>
            </a:r>
            <a:r>
              <a:rPr sz="3300" spc="25" dirty="0">
                <a:solidFill>
                  <a:srgbClr val="292926"/>
                </a:solidFill>
              </a:rPr>
              <a:t>to </a:t>
            </a:r>
            <a:r>
              <a:rPr sz="3300" spc="75" dirty="0">
                <a:solidFill>
                  <a:srgbClr val="292926"/>
                </a:solidFill>
              </a:rPr>
              <a:t>the </a:t>
            </a:r>
            <a:r>
              <a:rPr sz="3300" spc="40" dirty="0">
                <a:solidFill>
                  <a:srgbClr val="292926"/>
                </a:solidFill>
              </a:rPr>
              <a:t>cart. </a:t>
            </a:r>
            <a:r>
              <a:rPr sz="3300" spc="45" dirty="0">
                <a:solidFill>
                  <a:srgbClr val="292926"/>
                </a:solidFill>
              </a:rPr>
              <a:t> </a:t>
            </a:r>
            <a:r>
              <a:rPr sz="3300" spc="150" dirty="0">
                <a:solidFill>
                  <a:srgbClr val="292926"/>
                </a:solidFill>
              </a:rPr>
              <a:t>Once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65" dirty="0">
                <a:solidFill>
                  <a:srgbClr val="292926"/>
                </a:solidFill>
              </a:rPr>
              <a:t>selection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-55" dirty="0">
                <a:solidFill>
                  <a:srgbClr val="292926"/>
                </a:solidFill>
              </a:rPr>
              <a:t>is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125" dirty="0">
                <a:solidFill>
                  <a:srgbClr val="292926"/>
                </a:solidFill>
              </a:rPr>
              <a:t>done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90" dirty="0">
                <a:solidFill>
                  <a:srgbClr val="292926"/>
                </a:solidFill>
              </a:rPr>
              <a:t>they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-70" dirty="0">
                <a:solidFill>
                  <a:srgbClr val="292926"/>
                </a:solidFill>
              </a:rPr>
              <a:t>will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80" dirty="0">
                <a:solidFill>
                  <a:srgbClr val="292926"/>
                </a:solidFill>
              </a:rPr>
              <a:t>redirected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25" dirty="0">
                <a:solidFill>
                  <a:srgbClr val="292926"/>
                </a:solidFill>
              </a:rPr>
              <a:t>to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120" dirty="0">
                <a:solidFill>
                  <a:srgbClr val="292926"/>
                </a:solidFill>
              </a:rPr>
              <a:t>Check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35" dirty="0">
                <a:solidFill>
                  <a:srgbClr val="292926"/>
                </a:solidFill>
              </a:rPr>
              <a:t>out</a:t>
            </a:r>
            <a:r>
              <a:rPr sz="3300" spc="-160" dirty="0">
                <a:solidFill>
                  <a:srgbClr val="292926"/>
                </a:solidFill>
              </a:rPr>
              <a:t> </a:t>
            </a:r>
            <a:r>
              <a:rPr sz="3300" spc="114" dirty="0">
                <a:solidFill>
                  <a:srgbClr val="292926"/>
                </a:solidFill>
              </a:rPr>
              <a:t>page.</a:t>
            </a:r>
            <a:endParaRPr sz="3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450</Words>
  <Application>Microsoft Office PowerPoint</Application>
  <PresentationFormat>Custom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Lucida Sans Unicode</vt:lpstr>
      <vt:lpstr>Tahoma</vt:lpstr>
      <vt:lpstr>Verdana</vt:lpstr>
      <vt:lpstr>Office Theme</vt:lpstr>
      <vt:lpstr>T A S T E T H E B E S T , I T S O N  T I M E</vt:lpstr>
      <vt:lpstr>Our Idea</vt:lpstr>
      <vt:lpstr>What we are using</vt:lpstr>
      <vt:lpstr>What we are using</vt:lpstr>
      <vt:lpstr>PowerPoint Presentation</vt:lpstr>
      <vt:lpstr>PowerPoint Presentation</vt:lpstr>
      <vt:lpstr>PowerPoint Presentation</vt:lpstr>
      <vt:lpstr>Application Flow User will have to authenticate with their credentials. Once  done they can see list of nearby restaurants.</vt:lpstr>
      <vt:lpstr>Application Flow Users will select their favorite dishes and add it to the cart.  Once selection is done they will redirected to Check out page.</vt:lpstr>
      <vt:lpstr>PowerPoint Presentation</vt:lpstr>
      <vt:lpstr>PowerPoint Presentation</vt:lpstr>
      <vt:lpstr>Problems Encountered  during your project</vt:lpstr>
      <vt:lpstr>Future App  Modifications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Colorful Healthy Diet Presentation</dc:title>
  <dc:creator>Sarvesh Kaushik</dc:creator>
  <cp:keywords>DAFTErRRY9k,BAEZ_K2yw-s</cp:keywords>
  <cp:lastModifiedBy>Mrugandh Zodape</cp:lastModifiedBy>
  <cp:revision>1</cp:revision>
  <dcterms:created xsi:type="dcterms:W3CDTF">2022-11-28T02:12:01Z</dcterms:created>
  <dcterms:modified xsi:type="dcterms:W3CDTF">2022-11-28T02:31:22Z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2022-11-28T00:00:00Z</vt:filetime>
  </property>
  <property fmtid="{D5CDD505-2E9C-101B-9397-08002B2CF9AE}" pid="3" name="Creator">
    <vt:lpwstr>Canva</vt:lpwstr>
  </property>
  <property fmtid="{D5CDD505-2E9C-101B-9397-08002B2CF9AE}" pid="4" name="LastSaved">
    <vt:filetime>2022-11-28T00:00:00Z</vt:filetime>
  </property>
</Properties>
</file>